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5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5" r:id="rId2"/>
    <p:sldMasterId id="2147483690" r:id="rId3"/>
    <p:sldMasterId id="2147483705" r:id="rId4"/>
    <p:sldMasterId id="2147483720" r:id="rId5"/>
    <p:sldMasterId id="2147483735" r:id="rId6"/>
  </p:sldMasterIdLst>
  <p:notesMasterIdLst>
    <p:notesMasterId r:id="rId45"/>
  </p:notesMasterIdLst>
  <p:sldIdLst>
    <p:sldId id="256" r:id="rId7"/>
    <p:sldId id="257" r:id="rId8"/>
    <p:sldId id="276" r:id="rId9"/>
    <p:sldId id="277" r:id="rId10"/>
    <p:sldId id="278" r:id="rId11"/>
    <p:sldId id="279" r:id="rId12"/>
    <p:sldId id="292" r:id="rId13"/>
    <p:sldId id="280" r:id="rId14"/>
    <p:sldId id="281" r:id="rId15"/>
    <p:sldId id="282" r:id="rId16"/>
    <p:sldId id="284" r:id="rId17"/>
    <p:sldId id="286" r:id="rId18"/>
    <p:sldId id="289" r:id="rId19"/>
    <p:sldId id="287" r:id="rId20"/>
    <p:sldId id="288" r:id="rId21"/>
    <p:sldId id="294" r:id="rId22"/>
    <p:sldId id="293" r:id="rId23"/>
    <p:sldId id="291" r:id="rId24"/>
    <p:sldId id="290" r:id="rId25"/>
    <p:sldId id="295" r:id="rId26"/>
    <p:sldId id="283" r:id="rId27"/>
    <p:sldId id="258" r:id="rId28"/>
    <p:sldId id="259" r:id="rId29"/>
    <p:sldId id="263" r:id="rId30"/>
    <p:sldId id="260" r:id="rId31"/>
    <p:sldId id="264" r:id="rId32"/>
    <p:sldId id="262" r:id="rId33"/>
    <p:sldId id="265" r:id="rId34"/>
    <p:sldId id="266" r:id="rId35"/>
    <p:sldId id="267" r:id="rId36"/>
    <p:sldId id="268" r:id="rId37"/>
    <p:sldId id="269" r:id="rId38"/>
    <p:sldId id="270" r:id="rId39"/>
    <p:sldId id="272" r:id="rId40"/>
    <p:sldId id="273" r:id="rId41"/>
    <p:sldId id="274" r:id="rId42"/>
    <p:sldId id="275" r:id="rId43"/>
    <p:sldId id="296" r:id="rId44"/>
  </p:sldIdLst>
  <p:sldSz cx="12192000" cy="6858000"/>
  <p:notesSz cx="6884988" cy="100187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D8"/>
    <a:srgbClr val="001080"/>
    <a:srgbClr val="F4F6FD"/>
    <a:srgbClr val="E9FFFF"/>
    <a:srgbClr val="00B0F0"/>
    <a:srgbClr val="00FF60"/>
    <a:srgbClr val="FF6000"/>
    <a:srgbClr val="0000B0"/>
    <a:srgbClr val="000080"/>
    <a:srgbClr val="D8E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06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36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presProps" Target="pres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omasa Fujiwara" userId="773db4682fb361c6" providerId="LiveId" clId="{6C314B2E-5D4B-4EB5-9D53-9A605EAB3103}"/>
    <pc:docChg chg="custSel modSld">
      <pc:chgData name="Tomomasa Fujiwara" userId="773db4682fb361c6" providerId="LiveId" clId="{6C314B2E-5D4B-4EB5-9D53-9A605EAB3103}" dt="2020-06-11T03:48:07.261" v="95" actId="1038"/>
      <pc:docMkLst>
        <pc:docMk/>
      </pc:docMkLst>
      <pc:sldChg chg="addSp delSp modSp mod">
        <pc:chgData name="Tomomasa Fujiwara" userId="773db4682fb361c6" providerId="LiveId" clId="{6C314B2E-5D4B-4EB5-9D53-9A605EAB3103}" dt="2020-06-11T03:48:07.261" v="95" actId="1038"/>
        <pc:sldMkLst>
          <pc:docMk/>
          <pc:sldMk cId="2694792986" sldId="283"/>
        </pc:sldMkLst>
        <pc:spChg chg="del mod">
          <ac:chgData name="Tomomasa Fujiwara" userId="773db4682fb361c6" providerId="LiveId" clId="{6C314B2E-5D4B-4EB5-9D53-9A605EAB3103}" dt="2020-06-11T03:46:25.179" v="1" actId="21"/>
          <ac:spMkLst>
            <pc:docMk/>
            <pc:sldMk cId="2694792986" sldId="283"/>
            <ac:spMk id="6" creationId="{637785BC-8120-4C40-AEE8-00C09A0860E2}"/>
          </ac:spMkLst>
        </pc:spChg>
        <pc:spChg chg="add mod">
          <ac:chgData name="Tomomasa Fujiwara" userId="773db4682fb361c6" providerId="LiveId" clId="{6C314B2E-5D4B-4EB5-9D53-9A605EAB3103}" dt="2020-06-11T03:47:45.539" v="26" actId="14100"/>
          <ac:spMkLst>
            <pc:docMk/>
            <pc:sldMk cId="2694792986" sldId="283"/>
            <ac:spMk id="10" creationId="{908A88D4-9991-40F4-97A6-E8EA63C547B3}"/>
          </ac:spMkLst>
        </pc:spChg>
        <pc:spChg chg="ord">
          <ac:chgData name="Tomomasa Fujiwara" userId="773db4682fb361c6" providerId="LiveId" clId="{6C314B2E-5D4B-4EB5-9D53-9A605EAB3103}" dt="2020-06-11T03:47:10.158" v="8" actId="166"/>
          <ac:spMkLst>
            <pc:docMk/>
            <pc:sldMk cId="2694792986" sldId="283"/>
            <ac:spMk id="12" creationId="{E65286DF-BB73-4545-A687-F3DA01349EED}"/>
          </ac:spMkLst>
        </pc:spChg>
        <pc:spChg chg="mod">
          <ac:chgData name="Tomomasa Fujiwara" userId="773db4682fb361c6" providerId="LiveId" clId="{6C314B2E-5D4B-4EB5-9D53-9A605EAB3103}" dt="2020-06-11T03:47:16.393" v="22" actId="1035"/>
          <ac:spMkLst>
            <pc:docMk/>
            <pc:sldMk cId="2694792986" sldId="283"/>
            <ac:spMk id="30" creationId="{A86FADB6-1F1E-4ED1-83E0-3AFD8E38CF1D}"/>
          </ac:spMkLst>
        </pc:spChg>
        <pc:spChg chg="mod">
          <ac:chgData name="Tomomasa Fujiwara" userId="773db4682fb361c6" providerId="LiveId" clId="{6C314B2E-5D4B-4EB5-9D53-9A605EAB3103}" dt="2020-06-11T03:48:07.261" v="95" actId="1038"/>
          <ac:spMkLst>
            <pc:docMk/>
            <pc:sldMk cId="2694792986" sldId="283"/>
            <ac:spMk id="33" creationId="{2D5F9731-6CE7-4C06-9EDB-133AD4F39E41}"/>
          </ac:spMkLst>
        </pc:spChg>
        <pc:spChg chg="add mod">
          <ac:chgData name="Tomomasa Fujiwara" userId="773db4682fb361c6" providerId="LiveId" clId="{6C314B2E-5D4B-4EB5-9D53-9A605EAB3103}" dt="2020-06-11T03:47:21.195" v="23" actId="14100"/>
          <ac:spMkLst>
            <pc:docMk/>
            <pc:sldMk cId="2694792986" sldId="283"/>
            <ac:spMk id="37" creationId="{AB6EFA91-9A2C-43C4-8552-D875B82D7531}"/>
          </ac:spMkLst>
        </pc:spChg>
        <pc:cxnChg chg="ord">
          <ac:chgData name="Tomomasa Fujiwara" userId="773db4682fb361c6" providerId="LiveId" clId="{6C314B2E-5D4B-4EB5-9D53-9A605EAB3103}" dt="2020-06-11T03:46:43.759" v="6" actId="166"/>
          <ac:cxnSpMkLst>
            <pc:docMk/>
            <pc:sldMk cId="2694792986" sldId="283"/>
            <ac:cxnSpMk id="9" creationId="{EAA3E1FC-E4EE-4108-9905-88A8060207EB}"/>
          </ac:cxnSpMkLst>
        </pc:cxnChg>
        <pc:cxnChg chg="ord">
          <ac:chgData name="Tomomasa Fujiwara" userId="773db4682fb361c6" providerId="LiveId" clId="{6C314B2E-5D4B-4EB5-9D53-9A605EAB3103}" dt="2020-06-11T03:47:01.567" v="7" actId="166"/>
          <ac:cxnSpMkLst>
            <pc:docMk/>
            <pc:sldMk cId="2694792986" sldId="283"/>
            <ac:cxnSpMk id="13" creationId="{63BC617D-B181-4A3F-8A79-DC5ED4A13E43}"/>
          </ac:cxnSpMkLst>
        </pc:cxnChg>
        <pc:cxnChg chg="mod">
          <ac:chgData name="Tomomasa Fujiwara" userId="773db4682fb361c6" providerId="LiveId" clId="{6C314B2E-5D4B-4EB5-9D53-9A605EAB3103}" dt="2020-06-11T03:48:01.989" v="61" actId="1038"/>
          <ac:cxnSpMkLst>
            <pc:docMk/>
            <pc:sldMk cId="2694792986" sldId="283"/>
            <ac:cxnSpMk id="22" creationId="{7FAABBB1-7B62-46AE-84BE-CAC97527A7C2}"/>
          </ac:cxnSpMkLst>
        </pc:cxnChg>
      </pc:sldChg>
    </pc:docChg>
  </pc:docChgLst>
  <pc:docChgLst>
    <pc:chgData name="Tomomasa Fujiwara" userId="773db4682fb361c6" providerId="LiveId" clId="{E346F571-232F-461E-B2CD-7659A8EB3675}"/>
    <pc:docChg chg="undo custSel addSld delSld modSld sldOrd modNotesMaster">
      <pc:chgData name="Tomomasa Fujiwara" userId="773db4682fb361c6" providerId="LiveId" clId="{E346F571-232F-461E-B2CD-7659A8EB3675}" dt="2020-05-29T12:30:36.671" v="4998" actId="14100"/>
      <pc:docMkLst>
        <pc:docMk/>
      </pc:docMkLst>
      <pc:sldChg chg="modSp mod">
        <pc:chgData name="Tomomasa Fujiwara" userId="773db4682fb361c6" providerId="LiveId" clId="{E346F571-232F-461E-B2CD-7659A8EB3675}" dt="2020-05-29T08:21:08.194" v="4887" actId="255"/>
        <pc:sldMkLst>
          <pc:docMk/>
          <pc:sldMk cId="1650102434" sldId="256"/>
        </pc:sldMkLst>
        <pc:spChg chg="mod">
          <ac:chgData name="Tomomasa Fujiwara" userId="773db4682fb361c6" providerId="LiveId" clId="{E346F571-232F-461E-B2CD-7659A8EB3675}" dt="2020-05-29T08:21:08.194" v="4887" actId="255"/>
          <ac:spMkLst>
            <pc:docMk/>
            <pc:sldMk cId="1650102434" sldId="256"/>
            <ac:spMk id="2" creationId="{FA85E37E-A24D-4D8D-B4BA-E079B0875F9D}"/>
          </ac:spMkLst>
        </pc:spChg>
      </pc:sldChg>
      <pc:sldChg chg="modSp mod">
        <pc:chgData name="Tomomasa Fujiwara" userId="773db4682fb361c6" providerId="LiveId" clId="{E346F571-232F-461E-B2CD-7659A8EB3675}" dt="2020-05-29T04:31:24.858" v="839" actId="947"/>
        <pc:sldMkLst>
          <pc:docMk/>
          <pc:sldMk cId="4277880686" sldId="257"/>
        </pc:sldMkLst>
        <pc:spChg chg="mod">
          <ac:chgData name="Tomomasa Fujiwara" userId="773db4682fb361c6" providerId="LiveId" clId="{E346F571-232F-461E-B2CD-7659A8EB3675}" dt="2020-05-29T04:04:07.761" v="259" actId="20577"/>
          <ac:spMkLst>
            <pc:docMk/>
            <pc:sldMk cId="4277880686" sldId="257"/>
            <ac:spMk id="2" creationId="{514D785B-B966-48C8-A0BC-FEE7FCEF5B6B}"/>
          </ac:spMkLst>
        </pc:spChg>
        <pc:spChg chg="mod">
          <ac:chgData name="Tomomasa Fujiwara" userId="773db4682fb361c6" providerId="LiveId" clId="{E346F571-232F-461E-B2CD-7659A8EB3675}" dt="2020-05-29T04:31:24.858" v="839" actId="947"/>
          <ac:spMkLst>
            <pc:docMk/>
            <pc:sldMk cId="4277880686" sldId="257"/>
            <ac:spMk id="3" creationId="{BB5E3DF9-2B63-4CFD-86E7-9894079EB5DC}"/>
          </ac:spMkLst>
        </pc:spChg>
      </pc:sldChg>
      <pc:sldChg chg="addSp modSp new mod">
        <pc:chgData name="Tomomasa Fujiwara" userId="773db4682fb361c6" providerId="LiveId" clId="{E346F571-232F-461E-B2CD-7659A8EB3675}" dt="2020-05-27T12:12:03.505" v="6" actId="1076"/>
        <pc:sldMkLst>
          <pc:docMk/>
          <pc:sldMk cId="3696237317" sldId="259"/>
        </pc:sldMkLst>
        <pc:picChg chg="add mod">
          <ac:chgData name="Tomomasa Fujiwara" userId="773db4682fb361c6" providerId="LiveId" clId="{E346F571-232F-461E-B2CD-7659A8EB3675}" dt="2020-05-27T12:12:03.505" v="6" actId="1076"/>
          <ac:picMkLst>
            <pc:docMk/>
            <pc:sldMk cId="3696237317" sldId="259"/>
            <ac:picMk id="4" creationId="{68DB0764-2DF5-4E6D-9ADA-8FA9DE66EEDC}"/>
          </ac:picMkLst>
        </pc:picChg>
      </pc:sldChg>
      <pc:sldChg chg="addSp modSp add mod">
        <pc:chgData name="Tomomasa Fujiwara" userId="773db4682fb361c6" providerId="LiveId" clId="{E346F571-232F-461E-B2CD-7659A8EB3675}" dt="2020-05-27T12:19:37.178" v="17" actId="1076"/>
        <pc:sldMkLst>
          <pc:docMk/>
          <pc:sldMk cId="1878754937" sldId="260"/>
        </pc:sldMkLst>
        <pc:picChg chg="add mod">
          <ac:chgData name="Tomomasa Fujiwara" userId="773db4682fb361c6" providerId="LiveId" clId="{E346F571-232F-461E-B2CD-7659A8EB3675}" dt="2020-05-27T12:19:37.178" v="17" actId="1076"/>
          <ac:picMkLst>
            <pc:docMk/>
            <pc:sldMk cId="1878754937" sldId="260"/>
            <ac:picMk id="4" creationId="{55E7132C-7634-4CAC-9340-16A90DCB9811}"/>
          </ac:picMkLst>
        </pc:picChg>
      </pc:sldChg>
      <pc:sldChg chg="addSp modSp add del mod">
        <pc:chgData name="Tomomasa Fujiwara" userId="773db4682fb361c6" providerId="LiveId" clId="{E346F571-232F-461E-B2CD-7659A8EB3675}" dt="2020-05-27T12:30:12.104" v="24" actId="2696"/>
        <pc:sldMkLst>
          <pc:docMk/>
          <pc:sldMk cId="3954252285" sldId="261"/>
        </pc:sldMkLst>
        <pc:picChg chg="add mod">
          <ac:chgData name="Tomomasa Fujiwara" userId="773db4682fb361c6" providerId="LiveId" clId="{E346F571-232F-461E-B2CD-7659A8EB3675}" dt="2020-05-27T12:29:44.564" v="22" actId="1076"/>
          <ac:picMkLst>
            <pc:docMk/>
            <pc:sldMk cId="3954252285" sldId="261"/>
            <ac:picMk id="4" creationId="{D46B5521-0C55-46E4-A76D-780D8987C420}"/>
          </ac:picMkLst>
        </pc:picChg>
      </pc:sldChg>
      <pc:sldChg chg="addSp modSp add mod">
        <pc:chgData name="Tomomasa Fujiwara" userId="773db4682fb361c6" providerId="LiveId" clId="{E346F571-232F-461E-B2CD-7659A8EB3675}" dt="2020-05-27T13:48:43.602" v="28" actId="1076"/>
        <pc:sldMkLst>
          <pc:docMk/>
          <pc:sldMk cId="3376559049" sldId="262"/>
        </pc:sldMkLst>
        <pc:picChg chg="add mod">
          <ac:chgData name="Tomomasa Fujiwara" userId="773db4682fb361c6" providerId="LiveId" clId="{E346F571-232F-461E-B2CD-7659A8EB3675}" dt="2020-05-27T13:48:43.602" v="28" actId="1076"/>
          <ac:picMkLst>
            <pc:docMk/>
            <pc:sldMk cId="3376559049" sldId="262"/>
            <ac:picMk id="4" creationId="{B849C84C-F7F2-4D35-B322-B0C1113E788F}"/>
          </ac:picMkLst>
        </pc:picChg>
      </pc:sldChg>
      <pc:sldChg chg="modSp add mod">
        <pc:chgData name="Tomomasa Fujiwara" userId="773db4682fb361c6" providerId="LiveId" clId="{E346F571-232F-461E-B2CD-7659A8EB3675}" dt="2020-05-27T12:12:39.489" v="13" actId="1035"/>
        <pc:sldMkLst>
          <pc:docMk/>
          <pc:sldMk cId="4113458614" sldId="263"/>
        </pc:sldMkLst>
        <pc:picChg chg="mod">
          <ac:chgData name="Tomomasa Fujiwara" userId="773db4682fb361c6" providerId="LiveId" clId="{E346F571-232F-461E-B2CD-7659A8EB3675}" dt="2020-05-27T12:12:39.489" v="13" actId="1035"/>
          <ac:picMkLst>
            <pc:docMk/>
            <pc:sldMk cId="4113458614" sldId="263"/>
            <ac:picMk id="4" creationId="{68DB0764-2DF5-4E6D-9ADA-8FA9DE66EEDC}"/>
          </ac:picMkLst>
        </pc:picChg>
      </pc:sldChg>
      <pc:sldChg chg="modSp add mod">
        <pc:chgData name="Tomomasa Fujiwara" userId="773db4682fb361c6" providerId="LiveId" clId="{E346F571-232F-461E-B2CD-7659A8EB3675}" dt="2020-05-27T12:30:09.094" v="23" actId="14826"/>
        <pc:sldMkLst>
          <pc:docMk/>
          <pc:sldMk cId="2014124575" sldId="264"/>
        </pc:sldMkLst>
        <pc:picChg chg="mod">
          <ac:chgData name="Tomomasa Fujiwara" userId="773db4682fb361c6" providerId="LiveId" clId="{E346F571-232F-461E-B2CD-7659A8EB3675}" dt="2020-05-27T12:30:09.094" v="23" actId="14826"/>
          <ac:picMkLst>
            <pc:docMk/>
            <pc:sldMk cId="2014124575" sldId="264"/>
            <ac:picMk id="4" creationId="{55E7132C-7634-4CAC-9340-16A90DCB9811}"/>
          </ac:picMkLst>
        </pc:picChg>
      </pc:sldChg>
      <pc:sldChg chg="modSp add mod">
        <pc:chgData name="Tomomasa Fujiwara" userId="773db4682fb361c6" providerId="LiveId" clId="{E346F571-232F-461E-B2CD-7659A8EB3675}" dt="2020-05-27T13:48:59.332" v="30" actId="14826"/>
        <pc:sldMkLst>
          <pc:docMk/>
          <pc:sldMk cId="1036429158" sldId="265"/>
        </pc:sldMkLst>
        <pc:picChg chg="mod">
          <ac:chgData name="Tomomasa Fujiwara" userId="773db4682fb361c6" providerId="LiveId" clId="{E346F571-232F-461E-B2CD-7659A8EB3675}" dt="2020-05-27T13:48:59.332" v="30" actId="14826"/>
          <ac:picMkLst>
            <pc:docMk/>
            <pc:sldMk cId="1036429158" sldId="265"/>
            <ac:picMk id="4" creationId="{B849C84C-F7F2-4D35-B322-B0C1113E788F}"/>
          </ac:picMkLst>
        </pc:picChg>
      </pc:sldChg>
      <pc:sldChg chg="addSp modSp new mod">
        <pc:chgData name="Tomomasa Fujiwara" userId="773db4682fb361c6" providerId="LiveId" clId="{E346F571-232F-461E-B2CD-7659A8EB3675}" dt="2020-05-27T14:15:14.381" v="36" actId="1076"/>
        <pc:sldMkLst>
          <pc:docMk/>
          <pc:sldMk cId="1823067743" sldId="266"/>
        </pc:sldMkLst>
        <pc:picChg chg="add mod">
          <ac:chgData name="Tomomasa Fujiwara" userId="773db4682fb361c6" providerId="LiveId" clId="{E346F571-232F-461E-B2CD-7659A8EB3675}" dt="2020-05-27T14:15:14.381" v="36" actId="1076"/>
          <ac:picMkLst>
            <pc:docMk/>
            <pc:sldMk cId="1823067743" sldId="266"/>
            <ac:picMk id="4" creationId="{4A409289-F381-46FF-B732-CB4D98E9AD20}"/>
          </ac:picMkLst>
        </pc:picChg>
      </pc:sldChg>
      <pc:sldChg chg="modSp add mod">
        <pc:chgData name="Tomomasa Fujiwara" userId="773db4682fb361c6" providerId="LiveId" clId="{E346F571-232F-461E-B2CD-7659A8EB3675}" dt="2020-05-27T14:15:47.224" v="38" actId="14826"/>
        <pc:sldMkLst>
          <pc:docMk/>
          <pc:sldMk cId="2214016852" sldId="267"/>
        </pc:sldMkLst>
        <pc:picChg chg="mod">
          <ac:chgData name="Tomomasa Fujiwara" userId="773db4682fb361c6" providerId="LiveId" clId="{E346F571-232F-461E-B2CD-7659A8EB3675}" dt="2020-05-27T14:15:47.224" v="38" actId="14826"/>
          <ac:picMkLst>
            <pc:docMk/>
            <pc:sldMk cId="2214016852" sldId="267"/>
            <ac:picMk id="4" creationId="{4A409289-F381-46FF-B732-CB4D98E9AD20}"/>
          </ac:picMkLst>
        </pc:picChg>
      </pc:sldChg>
      <pc:sldChg chg="addSp modSp new mod">
        <pc:chgData name="Tomomasa Fujiwara" userId="773db4682fb361c6" providerId="LiveId" clId="{E346F571-232F-461E-B2CD-7659A8EB3675}" dt="2020-05-29T07:34:24.569" v="3738" actId="1035"/>
        <pc:sldMkLst>
          <pc:docMk/>
          <pc:sldMk cId="1417003811" sldId="268"/>
        </pc:sldMkLst>
        <pc:picChg chg="add mod">
          <ac:chgData name="Tomomasa Fujiwara" userId="773db4682fb361c6" providerId="LiveId" clId="{E346F571-232F-461E-B2CD-7659A8EB3675}" dt="2020-05-29T07:34:24.569" v="3738" actId="1035"/>
          <ac:picMkLst>
            <pc:docMk/>
            <pc:sldMk cId="1417003811" sldId="268"/>
            <ac:picMk id="4" creationId="{D027F68D-8B04-459B-A09F-54F29FFBA06C}"/>
          </ac:picMkLst>
        </pc:picChg>
        <pc:picChg chg="add mod">
          <ac:chgData name="Tomomasa Fujiwara" userId="773db4682fb361c6" providerId="LiveId" clId="{E346F571-232F-461E-B2CD-7659A8EB3675}" dt="2020-05-28T00:13:49.665" v="53" actId="1037"/>
          <ac:picMkLst>
            <pc:docMk/>
            <pc:sldMk cId="1417003811" sldId="268"/>
            <ac:picMk id="5" creationId="{C30F9236-C45C-411B-A04F-D8F271F8DF08}"/>
          </ac:picMkLst>
        </pc:picChg>
      </pc:sldChg>
      <pc:sldChg chg="addSp modSp new mod ord">
        <pc:chgData name="Tomomasa Fujiwara" userId="773db4682fb361c6" providerId="LiveId" clId="{E346F571-232F-461E-B2CD-7659A8EB3675}" dt="2020-05-28T09:48:52.716" v="230"/>
        <pc:sldMkLst>
          <pc:docMk/>
          <pc:sldMk cId="2237593239" sldId="269"/>
        </pc:sldMkLst>
        <pc:spChg chg="add mod">
          <ac:chgData name="Tomomasa Fujiwara" userId="773db4682fb361c6" providerId="LiveId" clId="{E346F571-232F-461E-B2CD-7659A8EB3675}" dt="2020-05-28T00:17:21.977" v="219" actId="113"/>
          <ac:spMkLst>
            <pc:docMk/>
            <pc:sldMk cId="2237593239" sldId="269"/>
            <ac:spMk id="4" creationId="{74F84A49-AA89-4C2B-AB6D-073A3A012EC0}"/>
          </ac:spMkLst>
        </pc:spChg>
      </pc:sldChg>
      <pc:sldChg chg="addSp modSp new mod">
        <pc:chgData name="Tomomasa Fujiwara" userId="773db4682fb361c6" providerId="LiveId" clId="{E346F571-232F-461E-B2CD-7659A8EB3675}" dt="2020-05-29T07:13:21.810" v="3378" actId="14100"/>
        <pc:sldMkLst>
          <pc:docMk/>
          <pc:sldMk cId="13768427" sldId="270"/>
        </pc:sldMkLst>
        <pc:picChg chg="add mod modCrop">
          <ac:chgData name="Tomomasa Fujiwara" userId="773db4682fb361c6" providerId="LiveId" clId="{E346F571-232F-461E-B2CD-7659A8EB3675}" dt="2020-05-29T07:13:21.810" v="3378" actId="14100"/>
          <ac:picMkLst>
            <pc:docMk/>
            <pc:sldMk cId="13768427" sldId="270"/>
            <ac:picMk id="4" creationId="{89CF43ED-63A1-4F8D-B8B9-1BE3BC11861C}"/>
          </ac:picMkLst>
        </pc:picChg>
        <pc:picChg chg="add mod">
          <ac:chgData name="Tomomasa Fujiwara" userId="773db4682fb361c6" providerId="LiveId" clId="{E346F571-232F-461E-B2CD-7659A8EB3675}" dt="2020-05-29T07:13:19.272" v="3377" actId="14100"/>
          <ac:picMkLst>
            <pc:docMk/>
            <pc:sldMk cId="13768427" sldId="270"/>
            <ac:picMk id="5" creationId="{C09B7CAF-D03C-4D06-9D7A-130F53D2EE1D}"/>
          </ac:picMkLst>
        </pc:picChg>
      </pc:sldChg>
      <pc:sldChg chg="addSp delSp modSp new del mod">
        <pc:chgData name="Tomomasa Fujiwara" userId="773db4682fb361c6" providerId="LiveId" clId="{E346F571-232F-461E-B2CD-7659A8EB3675}" dt="2020-05-29T07:13:26.592" v="3379" actId="2696"/>
        <pc:sldMkLst>
          <pc:docMk/>
          <pc:sldMk cId="254147971" sldId="271"/>
        </pc:sldMkLst>
        <pc:picChg chg="add del mod">
          <ac:chgData name="Tomomasa Fujiwara" userId="773db4682fb361c6" providerId="LiveId" clId="{E346F571-232F-461E-B2CD-7659A8EB3675}" dt="2020-05-29T07:13:07.505" v="3374" actId="21"/>
          <ac:picMkLst>
            <pc:docMk/>
            <pc:sldMk cId="254147971" sldId="271"/>
            <ac:picMk id="4" creationId="{DF6121B7-E16E-4E01-9A2A-20ABCCFB7F26}"/>
          </ac:picMkLst>
        </pc:picChg>
      </pc:sldChg>
      <pc:sldChg chg="addSp modSp new mod">
        <pc:chgData name="Tomomasa Fujiwara" userId="773db4682fb361c6" providerId="LiveId" clId="{E346F571-232F-461E-B2CD-7659A8EB3675}" dt="2020-05-29T04:00:09.887" v="239" actId="14100"/>
        <pc:sldMkLst>
          <pc:docMk/>
          <pc:sldMk cId="103437869" sldId="272"/>
        </pc:sldMkLst>
        <pc:picChg chg="add mod">
          <ac:chgData name="Tomomasa Fujiwara" userId="773db4682fb361c6" providerId="LiveId" clId="{E346F571-232F-461E-B2CD-7659A8EB3675}" dt="2020-05-29T04:00:09.887" v="239" actId="14100"/>
          <ac:picMkLst>
            <pc:docMk/>
            <pc:sldMk cId="103437869" sldId="272"/>
            <ac:picMk id="4" creationId="{679BE4C3-1047-4957-8D9A-6E68B2976E0E}"/>
          </ac:picMkLst>
        </pc:picChg>
      </pc:sldChg>
      <pc:sldChg chg="modSp add mod">
        <pc:chgData name="Tomomasa Fujiwara" userId="773db4682fb361c6" providerId="LiveId" clId="{E346F571-232F-461E-B2CD-7659A8EB3675}" dt="2020-05-29T04:00:43.114" v="241" actId="14826"/>
        <pc:sldMkLst>
          <pc:docMk/>
          <pc:sldMk cId="175629939" sldId="273"/>
        </pc:sldMkLst>
        <pc:picChg chg="mod">
          <ac:chgData name="Tomomasa Fujiwara" userId="773db4682fb361c6" providerId="LiveId" clId="{E346F571-232F-461E-B2CD-7659A8EB3675}" dt="2020-05-29T04:00:43.114" v="241" actId="14826"/>
          <ac:picMkLst>
            <pc:docMk/>
            <pc:sldMk cId="175629939" sldId="273"/>
            <ac:picMk id="4" creationId="{679BE4C3-1047-4957-8D9A-6E68B2976E0E}"/>
          </ac:picMkLst>
        </pc:picChg>
      </pc:sldChg>
      <pc:sldChg chg="modSp add mod">
        <pc:chgData name="Tomomasa Fujiwara" userId="773db4682fb361c6" providerId="LiveId" clId="{E346F571-232F-461E-B2CD-7659A8EB3675}" dt="2020-05-29T04:01:23.831" v="246" actId="1076"/>
        <pc:sldMkLst>
          <pc:docMk/>
          <pc:sldMk cId="360327953" sldId="274"/>
        </pc:sldMkLst>
        <pc:picChg chg="mod">
          <ac:chgData name="Tomomasa Fujiwara" userId="773db4682fb361c6" providerId="LiveId" clId="{E346F571-232F-461E-B2CD-7659A8EB3675}" dt="2020-05-29T04:01:23.831" v="246" actId="1076"/>
          <ac:picMkLst>
            <pc:docMk/>
            <pc:sldMk cId="360327953" sldId="274"/>
            <ac:picMk id="4" creationId="{679BE4C3-1047-4957-8D9A-6E68B2976E0E}"/>
          </ac:picMkLst>
        </pc:picChg>
      </pc:sldChg>
      <pc:sldChg chg="modSp add mod">
        <pc:chgData name="Tomomasa Fujiwara" userId="773db4682fb361c6" providerId="LiveId" clId="{E346F571-232F-461E-B2CD-7659A8EB3675}" dt="2020-05-29T04:01:30.360" v="247" actId="14826"/>
        <pc:sldMkLst>
          <pc:docMk/>
          <pc:sldMk cId="4053182523" sldId="275"/>
        </pc:sldMkLst>
        <pc:picChg chg="mod">
          <ac:chgData name="Tomomasa Fujiwara" userId="773db4682fb361c6" providerId="LiveId" clId="{E346F571-232F-461E-B2CD-7659A8EB3675}" dt="2020-05-29T04:01:30.360" v="247" actId="14826"/>
          <ac:picMkLst>
            <pc:docMk/>
            <pc:sldMk cId="4053182523" sldId="275"/>
            <ac:picMk id="4" creationId="{679BE4C3-1047-4957-8D9A-6E68B2976E0E}"/>
          </ac:picMkLst>
        </pc:picChg>
      </pc:sldChg>
      <pc:sldChg chg="addSp modSp new mod ord modClrScheme chgLayout">
        <pc:chgData name="Tomomasa Fujiwara" userId="773db4682fb361c6" providerId="LiveId" clId="{E346F571-232F-461E-B2CD-7659A8EB3675}" dt="2020-05-29T08:49:09.787" v="4958" actId="20577"/>
        <pc:sldMkLst>
          <pc:docMk/>
          <pc:sldMk cId="1779662542" sldId="276"/>
        </pc:sldMkLst>
        <pc:spChg chg="mod ord">
          <ac:chgData name="Tomomasa Fujiwara" userId="773db4682fb361c6" providerId="LiveId" clId="{E346F571-232F-461E-B2CD-7659A8EB3675}" dt="2020-05-29T04:30:44.855" v="837" actId="700"/>
          <ac:spMkLst>
            <pc:docMk/>
            <pc:sldMk cId="1779662542" sldId="276"/>
            <ac:spMk id="2" creationId="{E27CD4B4-0BD1-4E33-A252-C72586A97781}"/>
          </ac:spMkLst>
        </pc:spChg>
        <pc:spChg chg="mod ord">
          <ac:chgData name="Tomomasa Fujiwara" userId="773db4682fb361c6" providerId="LiveId" clId="{E346F571-232F-461E-B2CD-7659A8EB3675}" dt="2020-05-29T04:30:44.855" v="837" actId="700"/>
          <ac:spMkLst>
            <pc:docMk/>
            <pc:sldMk cId="1779662542" sldId="276"/>
            <ac:spMk id="3" creationId="{0065A7D8-A853-44C9-AD86-E7BC5560FA13}"/>
          </ac:spMkLst>
        </pc:spChg>
        <pc:spChg chg="add mod ord">
          <ac:chgData name="Tomomasa Fujiwara" userId="773db4682fb361c6" providerId="LiveId" clId="{E346F571-232F-461E-B2CD-7659A8EB3675}" dt="2020-05-29T04:30:56.780" v="838"/>
          <ac:spMkLst>
            <pc:docMk/>
            <pc:sldMk cId="1779662542" sldId="276"/>
            <ac:spMk id="4" creationId="{D5E8C621-DA5D-406A-8F27-77D92D681CB6}"/>
          </ac:spMkLst>
        </pc:spChg>
        <pc:spChg chg="add mod">
          <ac:chgData name="Tomomasa Fujiwara" userId="773db4682fb361c6" providerId="LiveId" clId="{E346F571-232F-461E-B2CD-7659A8EB3675}" dt="2020-05-29T04:58:26.530" v="876" actId="1076"/>
          <ac:spMkLst>
            <pc:docMk/>
            <pc:sldMk cId="1779662542" sldId="276"/>
            <ac:spMk id="6" creationId="{3D33F2B5-C84A-44D4-9A06-845463B8D130}"/>
          </ac:spMkLst>
        </pc:spChg>
        <pc:spChg chg="add mod">
          <ac:chgData name="Tomomasa Fujiwara" userId="773db4682fb361c6" providerId="LiveId" clId="{E346F571-232F-461E-B2CD-7659A8EB3675}" dt="2020-05-29T08:48:27.189" v="4929" actId="692"/>
          <ac:spMkLst>
            <pc:docMk/>
            <pc:sldMk cId="1779662542" sldId="276"/>
            <ac:spMk id="7" creationId="{08B61B5B-C3CC-4901-83AD-BA6A24828DBF}"/>
          </ac:spMkLst>
        </pc:spChg>
        <pc:spChg chg="add mod">
          <ac:chgData name="Tomomasa Fujiwara" userId="773db4682fb361c6" providerId="LiveId" clId="{E346F571-232F-461E-B2CD-7659A8EB3675}" dt="2020-05-29T08:48:48.509" v="4947" actId="1076"/>
          <ac:spMkLst>
            <pc:docMk/>
            <pc:sldMk cId="1779662542" sldId="276"/>
            <ac:spMk id="8" creationId="{DDF76FB1-C0E6-45CD-B18A-3CA4F4EECBF8}"/>
          </ac:spMkLst>
        </pc:spChg>
        <pc:spChg chg="add mod">
          <ac:chgData name="Tomomasa Fujiwara" userId="773db4682fb361c6" providerId="LiveId" clId="{E346F571-232F-461E-B2CD-7659A8EB3675}" dt="2020-05-29T08:48:58.159" v="4950" actId="692"/>
          <ac:spMkLst>
            <pc:docMk/>
            <pc:sldMk cId="1779662542" sldId="276"/>
            <ac:spMk id="9" creationId="{2874FE3F-7582-44D3-BC87-FDA3876FD117}"/>
          </ac:spMkLst>
        </pc:spChg>
        <pc:spChg chg="add mod">
          <ac:chgData name="Tomomasa Fujiwara" userId="773db4682fb361c6" providerId="LiveId" clId="{E346F571-232F-461E-B2CD-7659A8EB3675}" dt="2020-05-29T08:49:09.787" v="4958" actId="20577"/>
          <ac:spMkLst>
            <pc:docMk/>
            <pc:sldMk cId="1779662542" sldId="276"/>
            <ac:spMk id="10" creationId="{8294A9D4-AC48-4471-9957-99C337FB07AB}"/>
          </ac:spMkLst>
        </pc:spChg>
        <pc:picChg chg="add mod">
          <ac:chgData name="Tomomasa Fujiwara" userId="773db4682fb361c6" providerId="LiveId" clId="{E346F571-232F-461E-B2CD-7659A8EB3675}" dt="2020-05-29T04:32:05.415" v="849" actId="1037"/>
          <ac:picMkLst>
            <pc:docMk/>
            <pc:sldMk cId="1779662542" sldId="276"/>
            <ac:picMk id="5" creationId="{76002F5D-B02F-4395-A4F7-6C9870021F23}"/>
          </ac:picMkLst>
        </pc:picChg>
      </pc:sldChg>
      <pc:sldChg chg="addSp delSp modSp add mod">
        <pc:chgData name="Tomomasa Fujiwara" userId="773db4682fb361c6" providerId="LiveId" clId="{E346F571-232F-461E-B2CD-7659A8EB3675}" dt="2020-05-29T08:13:30.356" v="4770" actId="21"/>
        <pc:sldMkLst>
          <pc:docMk/>
          <pc:sldMk cId="2097474123" sldId="277"/>
        </pc:sldMkLst>
        <pc:spChg chg="add mod">
          <ac:chgData name="Tomomasa Fujiwara" userId="773db4682fb361c6" providerId="LiveId" clId="{E346F571-232F-461E-B2CD-7659A8EB3675}" dt="2020-05-29T08:13:16.616" v="4760" actId="20577"/>
          <ac:spMkLst>
            <pc:docMk/>
            <pc:sldMk cId="2097474123" sldId="277"/>
            <ac:spMk id="6" creationId="{90895F4F-998D-4536-88C0-373B8A35D362}"/>
          </ac:spMkLst>
        </pc:spChg>
        <pc:spChg chg="add del mod">
          <ac:chgData name="Tomomasa Fujiwara" userId="773db4682fb361c6" providerId="LiveId" clId="{E346F571-232F-461E-B2CD-7659A8EB3675}" dt="2020-05-29T08:13:30.356" v="4770" actId="21"/>
          <ac:spMkLst>
            <pc:docMk/>
            <pc:sldMk cId="2097474123" sldId="277"/>
            <ac:spMk id="7" creationId="{00152F9D-FD1C-4909-872D-530F468F88A6}"/>
          </ac:spMkLst>
        </pc:spChg>
        <pc:picChg chg="mod modCrop">
          <ac:chgData name="Tomomasa Fujiwara" userId="773db4682fb361c6" providerId="LiveId" clId="{E346F571-232F-461E-B2CD-7659A8EB3675}" dt="2020-05-29T07:55:38.748" v="3918" actId="1076"/>
          <ac:picMkLst>
            <pc:docMk/>
            <pc:sldMk cId="2097474123" sldId="277"/>
            <ac:picMk id="5" creationId="{76002F5D-B02F-4395-A4F7-6C9870021F23}"/>
          </ac:picMkLst>
        </pc:picChg>
      </pc:sldChg>
      <pc:sldChg chg="modSp add mod">
        <pc:chgData name="Tomomasa Fujiwara" userId="773db4682fb361c6" providerId="LiveId" clId="{E346F571-232F-461E-B2CD-7659A8EB3675}" dt="2020-05-29T05:31:36.765" v="958" actId="20577"/>
        <pc:sldMkLst>
          <pc:docMk/>
          <pc:sldMk cId="1342760103" sldId="278"/>
        </pc:sldMkLst>
        <pc:spChg chg="mod">
          <ac:chgData name="Tomomasa Fujiwara" userId="773db4682fb361c6" providerId="LiveId" clId="{E346F571-232F-461E-B2CD-7659A8EB3675}" dt="2020-05-29T05:31:36.765" v="958" actId="20577"/>
          <ac:spMkLst>
            <pc:docMk/>
            <pc:sldMk cId="1342760103" sldId="278"/>
            <ac:spMk id="6" creationId="{90895F4F-998D-4536-88C0-373B8A35D362}"/>
          </ac:spMkLst>
        </pc:spChg>
        <pc:picChg chg="mod">
          <ac:chgData name="Tomomasa Fujiwara" userId="773db4682fb361c6" providerId="LiveId" clId="{E346F571-232F-461E-B2CD-7659A8EB3675}" dt="2020-05-29T05:31:30.103" v="954" actId="14826"/>
          <ac:picMkLst>
            <pc:docMk/>
            <pc:sldMk cId="1342760103" sldId="278"/>
            <ac:picMk id="5" creationId="{76002F5D-B02F-4395-A4F7-6C9870021F23}"/>
          </ac:picMkLst>
        </pc:picChg>
      </pc:sldChg>
      <pc:sldChg chg="addSp modSp add mod">
        <pc:chgData name="Tomomasa Fujiwara" userId="773db4682fb361c6" providerId="LiveId" clId="{E346F571-232F-461E-B2CD-7659A8EB3675}" dt="2020-05-29T07:56:26.601" v="4011"/>
        <pc:sldMkLst>
          <pc:docMk/>
          <pc:sldMk cId="1808515295" sldId="279"/>
        </pc:sldMkLst>
        <pc:spChg chg="mod">
          <ac:chgData name="Tomomasa Fujiwara" userId="773db4682fb361c6" providerId="LiveId" clId="{E346F571-232F-461E-B2CD-7659A8EB3675}" dt="2020-05-29T05:31:09.231" v="953" actId="20577"/>
          <ac:spMkLst>
            <pc:docMk/>
            <pc:sldMk cId="1808515295" sldId="279"/>
            <ac:spMk id="6" creationId="{90895F4F-998D-4536-88C0-373B8A35D362}"/>
          </ac:spMkLst>
        </pc:spChg>
        <pc:spChg chg="add mod">
          <ac:chgData name="Tomomasa Fujiwara" userId="773db4682fb361c6" providerId="LiveId" clId="{E346F571-232F-461E-B2CD-7659A8EB3675}" dt="2020-05-29T07:56:26.601" v="4011"/>
          <ac:spMkLst>
            <pc:docMk/>
            <pc:sldMk cId="1808515295" sldId="279"/>
            <ac:spMk id="7" creationId="{070DD16C-CFBB-42F8-AA33-AD1C8E3F057E}"/>
          </ac:spMkLst>
        </pc:spChg>
        <pc:picChg chg="mod modCrop">
          <ac:chgData name="Tomomasa Fujiwara" userId="773db4682fb361c6" providerId="LiveId" clId="{E346F571-232F-461E-B2CD-7659A8EB3675}" dt="2020-05-29T05:31:58.632" v="961" actId="1076"/>
          <ac:picMkLst>
            <pc:docMk/>
            <pc:sldMk cId="1808515295" sldId="279"/>
            <ac:picMk id="5" creationId="{76002F5D-B02F-4395-A4F7-6C9870021F23}"/>
          </ac:picMkLst>
        </pc:picChg>
      </pc:sldChg>
      <pc:sldChg chg="addSp modSp new mod">
        <pc:chgData name="Tomomasa Fujiwara" userId="773db4682fb361c6" providerId="LiveId" clId="{E346F571-232F-461E-B2CD-7659A8EB3675}" dt="2020-05-29T07:33:21.622" v="3735" actId="14100"/>
        <pc:sldMkLst>
          <pc:docMk/>
          <pc:sldMk cId="2732820380" sldId="280"/>
        </pc:sldMkLst>
        <pc:spChg chg="mod">
          <ac:chgData name="Tomomasa Fujiwara" userId="773db4682fb361c6" providerId="LiveId" clId="{E346F571-232F-461E-B2CD-7659A8EB3675}" dt="2020-05-29T05:33:16.500" v="972" actId="20577"/>
          <ac:spMkLst>
            <pc:docMk/>
            <pc:sldMk cId="2732820380" sldId="280"/>
            <ac:spMk id="4" creationId="{66F80497-B3FC-43B8-B118-402DB06618C9}"/>
          </ac:spMkLst>
        </pc:spChg>
        <pc:spChg chg="add mod">
          <ac:chgData name="Tomomasa Fujiwara" userId="773db4682fb361c6" providerId="LiveId" clId="{E346F571-232F-461E-B2CD-7659A8EB3675}" dt="2020-05-29T05:37:36.082" v="1146" actId="14100"/>
          <ac:spMkLst>
            <pc:docMk/>
            <pc:sldMk cId="2732820380" sldId="280"/>
            <ac:spMk id="6" creationId="{CBAEE76A-AF25-4868-9309-20B19A7014BC}"/>
          </ac:spMkLst>
        </pc:spChg>
        <pc:picChg chg="add mod">
          <ac:chgData name="Tomomasa Fujiwara" userId="773db4682fb361c6" providerId="LiveId" clId="{E346F571-232F-461E-B2CD-7659A8EB3675}" dt="2020-05-29T07:33:21.622" v="3735" actId="14100"/>
          <ac:picMkLst>
            <pc:docMk/>
            <pc:sldMk cId="2732820380" sldId="280"/>
            <ac:picMk id="5" creationId="{70F1443B-2347-4E87-BC32-285730C1E354}"/>
          </ac:picMkLst>
        </pc:picChg>
      </pc:sldChg>
      <pc:sldChg chg="modSp add mod">
        <pc:chgData name="Tomomasa Fujiwara" userId="773db4682fb361c6" providerId="LiveId" clId="{E346F571-232F-461E-B2CD-7659A8EB3675}" dt="2020-05-29T06:46:24.134" v="3281"/>
        <pc:sldMkLst>
          <pc:docMk/>
          <pc:sldMk cId="1440723403" sldId="281"/>
        </pc:sldMkLst>
        <pc:spChg chg="mod">
          <ac:chgData name="Tomomasa Fujiwara" userId="773db4682fb361c6" providerId="LiveId" clId="{E346F571-232F-461E-B2CD-7659A8EB3675}" dt="2020-05-29T06:46:24.134" v="3281"/>
          <ac:spMkLst>
            <pc:docMk/>
            <pc:sldMk cId="1440723403" sldId="281"/>
            <ac:spMk id="6" creationId="{CBAEE76A-AF25-4868-9309-20B19A7014BC}"/>
          </ac:spMkLst>
        </pc:spChg>
        <pc:picChg chg="mod">
          <ac:chgData name="Tomomasa Fujiwara" userId="773db4682fb361c6" providerId="LiveId" clId="{E346F571-232F-461E-B2CD-7659A8EB3675}" dt="2020-05-29T05:38:08.183" v="1232" actId="14100"/>
          <ac:picMkLst>
            <pc:docMk/>
            <pc:sldMk cId="1440723403" sldId="281"/>
            <ac:picMk id="5" creationId="{70F1443B-2347-4E87-BC32-285730C1E354}"/>
          </ac:picMkLst>
        </pc:picChg>
      </pc:sldChg>
      <pc:sldChg chg="addSp modSp new mod">
        <pc:chgData name="Tomomasa Fujiwara" userId="773db4682fb361c6" providerId="LiveId" clId="{E346F571-232F-461E-B2CD-7659A8EB3675}" dt="2020-05-29T06:36:18.334" v="3047" actId="1076"/>
        <pc:sldMkLst>
          <pc:docMk/>
          <pc:sldMk cId="4029893186" sldId="282"/>
        </pc:sldMkLst>
        <pc:spChg chg="mod">
          <ac:chgData name="Tomomasa Fujiwara" userId="773db4682fb361c6" providerId="LiveId" clId="{E346F571-232F-461E-B2CD-7659A8EB3675}" dt="2020-05-29T05:53:29.302" v="1703" actId="20577"/>
          <ac:spMkLst>
            <pc:docMk/>
            <pc:sldMk cId="4029893186" sldId="282"/>
            <ac:spMk id="4" creationId="{3C0BE97E-B66E-4787-9D01-34391BA8D9FB}"/>
          </ac:spMkLst>
        </pc:spChg>
        <pc:spChg chg="add mod">
          <ac:chgData name="Tomomasa Fujiwara" userId="773db4682fb361c6" providerId="LiveId" clId="{E346F571-232F-461E-B2CD-7659A8EB3675}" dt="2020-05-29T06:27:36.641" v="2643" actId="1036"/>
          <ac:spMkLst>
            <pc:docMk/>
            <pc:sldMk cId="4029893186" sldId="282"/>
            <ac:spMk id="5" creationId="{AC19DADB-EFAF-47EC-B468-B9C6CB468724}"/>
          </ac:spMkLst>
        </pc:spChg>
        <pc:spChg chg="add mod">
          <ac:chgData name="Tomomasa Fujiwara" userId="773db4682fb361c6" providerId="LiveId" clId="{E346F571-232F-461E-B2CD-7659A8EB3675}" dt="2020-05-29T06:36:18.334" v="3047" actId="1076"/>
          <ac:spMkLst>
            <pc:docMk/>
            <pc:sldMk cId="4029893186" sldId="282"/>
            <ac:spMk id="9" creationId="{AEE87277-3147-477F-BA48-6B70CFF55074}"/>
          </ac:spMkLst>
        </pc:spChg>
        <pc:graphicFrameChg chg="add mod modGraphic">
          <ac:chgData name="Tomomasa Fujiwara" userId="773db4682fb361c6" providerId="LiveId" clId="{E346F571-232F-461E-B2CD-7659A8EB3675}" dt="2020-05-29T06:30:03.746" v="2655" actId="1076"/>
          <ac:graphicFrameMkLst>
            <pc:docMk/>
            <pc:sldMk cId="4029893186" sldId="282"/>
            <ac:graphicFrameMk id="6" creationId="{480E601C-8C6D-481C-A145-BC3F43C3A014}"/>
          </ac:graphicFrameMkLst>
        </pc:graphicFrameChg>
        <pc:picChg chg="add mod">
          <ac:chgData name="Tomomasa Fujiwara" userId="773db4682fb361c6" providerId="LiveId" clId="{E346F571-232F-461E-B2CD-7659A8EB3675}" dt="2020-05-29T06:27:15.050" v="2617" actId="692"/>
          <ac:picMkLst>
            <pc:docMk/>
            <pc:sldMk cId="4029893186" sldId="282"/>
            <ac:picMk id="8" creationId="{DD72DEA3-8DE9-43A3-84C2-178EAA362193}"/>
          </ac:picMkLst>
        </pc:picChg>
      </pc:sldChg>
      <pc:sldChg chg="addSp delSp modSp new mod">
        <pc:chgData name="Tomomasa Fujiwara" userId="773db4682fb361c6" providerId="LiveId" clId="{E346F571-232F-461E-B2CD-7659A8EB3675}" dt="2020-05-29T06:25:46.022" v="2562" actId="692"/>
        <pc:sldMkLst>
          <pc:docMk/>
          <pc:sldMk cId="2694792986" sldId="283"/>
        </pc:sldMkLst>
        <pc:spChg chg="mod">
          <ac:chgData name="Tomomasa Fujiwara" userId="773db4682fb361c6" providerId="LiveId" clId="{E346F571-232F-461E-B2CD-7659A8EB3675}" dt="2020-05-29T05:58:33.582" v="1757"/>
          <ac:spMkLst>
            <pc:docMk/>
            <pc:sldMk cId="2694792986" sldId="283"/>
            <ac:spMk id="4" creationId="{79177F4E-A9BD-46C3-B287-89FF6A58A9A1}"/>
          </ac:spMkLst>
        </pc:spChg>
        <pc:spChg chg="add mod">
          <ac:chgData name="Tomomasa Fujiwara" userId="773db4682fb361c6" providerId="LiveId" clId="{E346F571-232F-461E-B2CD-7659A8EB3675}" dt="2020-05-29T06:14:54.665" v="2000" actId="1076"/>
          <ac:spMkLst>
            <pc:docMk/>
            <pc:sldMk cId="2694792986" sldId="283"/>
            <ac:spMk id="5" creationId="{4D0F054E-2604-4CC7-BBCC-EF06CF0D4115}"/>
          </ac:spMkLst>
        </pc:spChg>
        <pc:spChg chg="add mod">
          <ac:chgData name="Tomomasa Fujiwara" userId="773db4682fb361c6" providerId="LiveId" clId="{E346F571-232F-461E-B2CD-7659A8EB3675}" dt="2020-05-29T06:15:01.948" v="2001" actId="1076"/>
          <ac:spMkLst>
            <pc:docMk/>
            <pc:sldMk cId="2694792986" sldId="283"/>
            <ac:spMk id="6" creationId="{637785BC-8120-4C40-AEE8-00C09A0860E2}"/>
          </ac:spMkLst>
        </pc:spChg>
        <pc:spChg chg="add mod">
          <ac:chgData name="Tomomasa Fujiwara" userId="773db4682fb361c6" providerId="LiveId" clId="{E346F571-232F-461E-B2CD-7659A8EB3675}" dt="2020-05-29T06:14:46.124" v="1998" actId="1076"/>
          <ac:spMkLst>
            <pc:docMk/>
            <pc:sldMk cId="2694792986" sldId="283"/>
            <ac:spMk id="7" creationId="{70D4E830-BDC9-4489-8C01-0DDCAF253EF2}"/>
          </ac:spMkLst>
        </pc:spChg>
        <pc:spChg chg="add mod">
          <ac:chgData name="Tomomasa Fujiwara" userId="773db4682fb361c6" providerId="LiveId" clId="{E346F571-232F-461E-B2CD-7659A8EB3675}" dt="2020-05-29T06:14:48.801" v="1999" actId="1076"/>
          <ac:spMkLst>
            <pc:docMk/>
            <pc:sldMk cId="2694792986" sldId="283"/>
            <ac:spMk id="8" creationId="{1070584C-F1EB-4628-8F3B-D5F4B89D526D}"/>
          </ac:spMkLst>
        </pc:spChg>
        <pc:spChg chg="add mod">
          <ac:chgData name="Tomomasa Fujiwara" userId="773db4682fb361c6" providerId="LiveId" clId="{E346F571-232F-461E-B2CD-7659A8EB3675}" dt="2020-05-29T06:05:20.155" v="1869" actId="1076"/>
          <ac:spMkLst>
            <pc:docMk/>
            <pc:sldMk cId="2694792986" sldId="283"/>
            <ac:spMk id="12" creationId="{E65286DF-BB73-4545-A687-F3DA01349EED}"/>
          </ac:spMkLst>
        </pc:spChg>
        <pc:spChg chg="add mod">
          <ac:chgData name="Tomomasa Fujiwara" userId="773db4682fb361c6" providerId="LiveId" clId="{E346F571-232F-461E-B2CD-7659A8EB3675}" dt="2020-05-29T06:06:17.367" v="1884" actId="1076"/>
          <ac:spMkLst>
            <pc:docMk/>
            <pc:sldMk cId="2694792986" sldId="283"/>
            <ac:spMk id="16" creationId="{8F605788-3475-492F-B47C-E48F222B4000}"/>
          </ac:spMkLst>
        </pc:spChg>
        <pc:spChg chg="add mod">
          <ac:chgData name="Tomomasa Fujiwara" userId="773db4682fb361c6" providerId="LiveId" clId="{E346F571-232F-461E-B2CD-7659A8EB3675}" dt="2020-05-29T06:06:36.309" v="1894" actId="1076"/>
          <ac:spMkLst>
            <pc:docMk/>
            <pc:sldMk cId="2694792986" sldId="283"/>
            <ac:spMk id="17" creationId="{60B28A9B-2E3A-4544-8E3D-3F7588290D76}"/>
          </ac:spMkLst>
        </pc:spChg>
        <pc:spChg chg="add mod">
          <ac:chgData name="Tomomasa Fujiwara" userId="773db4682fb361c6" providerId="LiveId" clId="{E346F571-232F-461E-B2CD-7659A8EB3675}" dt="2020-05-29T06:06:26.249" v="1889" actId="1076"/>
          <ac:spMkLst>
            <pc:docMk/>
            <pc:sldMk cId="2694792986" sldId="283"/>
            <ac:spMk id="18" creationId="{75820839-F1DE-4E7E-8C74-1A4A9D7B6E54}"/>
          </ac:spMkLst>
        </pc:spChg>
        <pc:spChg chg="add mod">
          <ac:chgData name="Tomomasa Fujiwara" userId="773db4682fb361c6" providerId="LiveId" clId="{E346F571-232F-461E-B2CD-7659A8EB3675}" dt="2020-05-29T06:07:22.267" v="1930" actId="1076"/>
          <ac:spMkLst>
            <pc:docMk/>
            <pc:sldMk cId="2694792986" sldId="283"/>
            <ac:spMk id="19" creationId="{7D8A8644-B1DF-4250-B562-2BE7EFEF0FC0}"/>
          </ac:spMkLst>
        </pc:spChg>
        <pc:spChg chg="add mod ord">
          <ac:chgData name="Tomomasa Fujiwara" userId="773db4682fb361c6" providerId="LiveId" clId="{E346F571-232F-461E-B2CD-7659A8EB3675}" dt="2020-05-29T06:25:21.523" v="2559" actId="339"/>
          <ac:spMkLst>
            <pc:docMk/>
            <pc:sldMk cId="2694792986" sldId="283"/>
            <ac:spMk id="20" creationId="{0D1D7780-73F2-4272-A15C-89B50680E1B5}"/>
          </ac:spMkLst>
        </pc:spChg>
        <pc:spChg chg="add mod">
          <ac:chgData name="Tomomasa Fujiwara" userId="773db4682fb361c6" providerId="LiveId" clId="{E346F571-232F-461E-B2CD-7659A8EB3675}" dt="2020-05-29T06:17:29.044" v="2219" actId="1076"/>
          <ac:spMkLst>
            <pc:docMk/>
            <pc:sldMk cId="2694792986" sldId="283"/>
            <ac:spMk id="23" creationId="{79E52B6D-54AF-49E9-957B-697EBE286155}"/>
          </ac:spMkLst>
        </pc:spChg>
        <pc:spChg chg="add mod">
          <ac:chgData name="Tomomasa Fujiwara" userId="773db4682fb361c6" providerId="LiveId" clId="{E346F571-232F-461E-B2CD-7659A8EB3675}" dt="2020-05-29T06:18:14.294" v="2273" actId="1038"/>
          <ac:spMkLst>
            <pc:docMk/>
            <pc:sldMk cId="2694792986" sldId="283"/>
            <ac:spMk id="25" creationId="{430B8D16-91C7-4ABF-8AC6-EF4A9A0572AE}"/>
          </ac:spMkLst>
        </pc:spChg>
        <pc:spChg chg="add mod">
          <ac:chgData name="Tomomasa Fujiwara" userId="773db4682fb361c6" providerId="LiveId" clId="{E346F571-232F-461E-B2CD-7659A8EB3675}" dt="2020-05-29T06:25:28.360" v="2561" actId="339"/>
          <ac:spMkLst>
            <pc:docMk/>
            <pc:sldMk cId="2694792986" sldId="283"/>
            <ac:spMk id="27" creationId="{7171D8D5-580E-4AB3-ABF7-67F372167A74}"/>
          </ac:spMkLst>
        </pc:spChg>
        <pc:spChg chg="add mod">
          <ac:chgData name="Tomomasa Fujiwara" userId="773db4682fb361c6" providerId="LiveId" clId="{E346F571-232F-461E-B2CD-7659A8EB3675}" dt="2020-05-29T06:15:59.763" v="2098" actId="20577"/>
          <ac:spMkLst>
            <pc:docMk/>
            <pc:sldMk cId="2694792986" sldId="283"/>
            <ac:spMk id="30" creationId="{A86FADB6-1F1E-4ED1-83E0-3AFD8E38CF1D}"/>
          </ac:spMkLst>
        </pc:spChg>
        <pc:spChg chg="add mod">
          <ac:chgData name="Tomomasa Fujiwara" userId="773db4682fb361c6" providerId="LiveId" clId="{E346F571-232F-461E-B2CD-7659A8EB3675}" dt="2020-05-29T06:21:16.396" v="2382" actId="1076"/>
          <ac:spMkLst>
            <pc:docMk/>
            <pc:sldMk cId="2694792986" sldId="283"/>
            <ac:spMk id="31" creationId="{7A794FCE-1E15-4541-BD35-8EE7E489DF48}"/>
          </ac:spMkLst>
        </pc:spChg>
        <pc:spChg chg="add mod">
          <ac:chgData name="Tomomasa Fujiwara" userId="773db4682fb361c6" providerId="LiveId" clId="{E346F571-232F-461E-B2CD-7659A8EB3675}" dt="2020-05-29T06:18:41.690" v="2324" actId="1038"/>
          <ac:spMkLst>
            <pc:docMk/>
            <pc:sldMk cId="2694792986" sldId="283"/>
            <ac:spMk id="33" creationId="{2D5F9731-6CE7-4C06-9EDB-133AD4F39E41}"/>
          </ac:spMkLst>
        </pc:spChg>
        <pc:spChg chg="add mod">
          <ac:chgData name="Tomomasa Fujiwara" userId="773db4682fb361c6" providerId="LiveId" clId="{E346F571-232F-461E-B2CD-7659A8EB3675}" dt="2020-05-29T06:22:40.380" v="2483" actId="20577"/>
          <ac:spMkLst>
            <pc:docMk/>
            <pc:sldMk cId="2694792986" sldId="283"/>
            <ac:spMk id="34" creationId="{A322DD97-F50C-417D-98AC-48CE0E8EEBC8}"/>
          </ac:spMkLst>
        </pc:spChg>
        <pc:spChg chg="add mod">
          <ac:chgData name="Tomomasa Fujiwara" userId="773db4682fb361c6" providerId="LiveId" clId="{E346F571-232F-461E-B2CD-7659A8EB3675}" dt="2020-05-29T06:22:35.424" v="2480" actId="1076"/>
          <ac:spMkLst>
            <pc:docMk/>
            <pc:sldMk cId="2694792986" sldId="283"/>
            <ac:spMk id="35" creationId="{4A455DFE-9C08-44A7-A95C-D6D747E7A5FC}"/>
          </ac:spMkLst>
        </pc:spChg>
        <pc:spChg chg="add mod">
          <ac:chgData name="Tomomasa Fujiwara" userId="773db4682fb361c6" providerId="LiveId" clId="{E346F571-232F-461E-B2CD-7659A8EB3675}" dt="2020-05-29T06:25:06.119" v="2557" actId="339"/>
          <ac:spMkLst>
            <pc:docMk/>
            <pc:sldMk cId="2694792986" sldId="283"/>
            <ac:spMk id="38" creationId="{6E6EA80D-8C0C-49E1-B68E-E938EDBC6203}"/>
          </ac:spMkLst>
        </pc:spChg>
        <pc:cxnChg chg="add mod">
          <ac:chgData name="Tomomasa Fujiwara" userId="773db4682fb361c6" providerId="LiveId" clId="{E346F571-232F-461E-B2CD-7659A8EB3675}" dt="2020-05-29T06:20:21.862" v="2377" actId="1076"/>
          <ac:cxnSpMkLst>
            <pc:docMk/>
            <pc:sldMk cId="2694792986" sldId="283"/>
            <ac:cxnSpMk id="9" creationId="{EAA3E1FC-E4EE-4108-9905-88A8060207EB}"/>
          </ac:cxnSpMkLst>
        </pc:cxnChg>
        <pc:cxnChg chg="add mod">
          <ac:chgData name="Tomomasa Fujiwara" userId="773db4682fb361c6" providerId="LiveId" clId="{E346F571-232F-461E-B2CD-7659A8EB3675}" dt="2020-05-29T06:05:05.220" v="1866" actId="14100"/>
          <ac:cxnSpMkLst>
            <pc:docMk/>
            <pc:sldMk cId="2694792986" sldId="283"/>
            <ac:cxnSpMk id="13" creationId="{63BC617D-B181-4A3F-8A79-DC5ED4A13E43}"/>
          </ac:cxnSpMkLst>
        </pc:cxnChg>
        <pc:cxnChg chg="add mod">
          <ac:chgData name="Tomomasa Fujiwara" userId="773db4682fb361c6" providerId="LiveId" clId="{E346F571-232F-461E-B2CD-7659A8EB3675}" dt="2020-05-29T06:05:39.653" v="1872" actId="1076"/>
          <ac:cxnSpMkLst>
            <pc:docMk/>
            <pc:sldMk cId="2694792986" sldId="283"/>
            <ac:cxnSpMk id="15" creationId="{47781282-C5AB-43F1-BCA1-C71DB8A0E235}"/>
          </ac:cxnSpMkLst>
        </pc:cxnChg>
        <pc:cxnChg chg="add del">
          <ac:chgData name="Tomomasa Fujiwara" userId="773db4682fb361c6" providerId="LiveId" clId="{E346F571-232F-461E-B2CD-7659A8EB3675}" dt="2020-05-29T06:09:24.196" v="1938" actId="11529"/>
          <ac:cxnSpMkLst>
            <pc:docMk/>
            <pc:sldMk cId="2694792986" sldId="283"/>
            <ac:cxnSpMk id="21" creationId="{5DCEC6E0-AB4F-4CA7-95D6-4F2F87E020F8}"/>
          </ac:cxnSpMkLst>
        </pc:cxnChg>
        <pc:cxnChg chg="add mod">
          <ac:chgData name="Tomomasa Fujiwara" userId="773db4682fb361c6" providerId="LiveId" clId="{E346F571-232F-461E-B2CD-7659A8EB3675}" dt="2020-05-29T06:25:46.022" v="2562" actId="692"/>
          <ac:cxnSpMkLst>
            <pc:docMk/>
            <pc:sldMk cId="2694792986" sldId="283"/>
            <ac:cxnSpMk id="22" creationId="{7FAABBB1-7B62-46AE-84BE-CAC97527A7C2}"/>
          </ac:cxnSpMkLst>
        </pc:cxnChg>
        <pc:cxnChg chg="add mod">
          <ac:chgData name="Tomomasa Fujiwara" userId="773db4682fb361c6" providerId="LiveId" clId="{E346F571-232F-461E-B2CD-7659A8EB3675}" dt="2020-05-29T06:17:29.044" v="2219" actId="1076"/>
          <ac:cxnSpMkLst>
            <pc:docMk/>
            <pc:sldMk cId="2694792986" sldId="283"/>
            <ac:cxnSpMk id="24" creationId="{CCCE560A-716D-4911-AFD2-76761FEE6009}"/>
          </ac:cxnSpMkLst>
        </pc:cxnChg>
        <pc:cxnChg chg="add mod">
          <ac:chgData name="Tomomasa Fujiwara" userId="773db4682fb361c6" providerId="LiveId" clId="{E346F571-232F-461E-B2CD-7659A8EB3675}" dt="2020-05-29T06:22:20.621" v="2419" actId="1038"/>
          <ac:cxnSpMkLst>
            <pc:docMk/>
            <pc:sldMk cId="2694792986" sldId="283"/>
            <ac:cxnSpMk id="26" creationId="{70B2376F-7A9A-4BA2-95A6-5178CE0CAEBE}"/>
          </ac:cxnSpMkLst>
        </pc:cxnChg>
        <pc:cxnChg chg="add mod">
          <ac:chgData name="Tomomasa Fujiwara" userId="773db4682fb361c6" providerId="LiveId" clId="{E346F571-232F-461E-B2CD-7659A8EB3675}" dt="2020-05-29T06:15:14.808" v="2004" actId="14100"/>
          <ac:cxnSpMkLst>
            <pc:docMk/>
            <pc:sldMk cId="2694792986" sldId="283"/>
            <ac:cxnSpMk id="28" creationId="{99189C50-57B0-49E2-BF7B-3040A6EF1579}"/>
          </ac:cxnSpMkLst>
        </pc:cxnChg>
        <pc:cxnChg chg="add mod">
          <ac:chgData name="Tomomasa Fujiwara" userId="773db4682fb361c6" providerId="LiveId" clId="{E346F571-232F-461E-B2CD-7659A8EB3675}" dt="2020-05-29T06:22:20.621" v="2419" actId="1038"/>
          <ac:cxnSpMkLst>
            <pc:docMk/>
            <pc:sldMk cId="2694792986" sldId="283"/>
            <ac:cxnSpMk id="32" creationId="{A5884A6D-231E-49C0-A26F-1C0028D9A61F}"/>
          </ac:cxnSpMkLst>
        </pc:cxnChg>
        <pc:cxnChg chg="add mod">
          <ac:chgData name="Tomomasa Fujiwara" userId="773db4682fb361c6" providerId="LiveId" clId="{E346F571-232F-461E-B2CD-7659A8EB3675}" dt="2020-05-29T06:23:48.790" v="2546" actId="14100"/>
          <ac:cxnSpMkLst>
            <pc:docMk/>
            <pc:sldMk cId="2694792986" sldId="283"/>
            <ac:cxnSpMk id="36" creationId="{AC69D421-4654-4F10-A0BA-927596F28937}"/>
          </ac:cxnSpMkLst>
        </pc:cxnChg>
      </pc:sldChg>
      <pc:sldChg chg="addSp delSp modSp new mod">
        <pc:chgData name="Tomomasa Fujiwara" userId="773db4682fb361c6" providerId="LiveId" clId="{E346F571-232F-461E-B2CD-7659A8EB3675}" dt="2020-05-29T06:53:37.307" v="3372" actId="1076"/>
        <pc:sldMkLst>
          <pc:docMk/>
          <pc:sldMk cId="3837084242" sldId="284"/>
        </pc:sldMkLst>
        <pc:spChg chg="mod">
          <ac:chgData name="Tomomasa Fujiwara" userId="773db4682fb361c6" providerId="LiveId" clId="{E346F571-232F-461E-B2CD-7659A8EB3675}" dt="2020-05-29T06:20:45.122" v="2379"/>
          <ac:spMkLst>
            <pc:docMk/>
            <pc:sldMk cId="3837084242" sldId="284"/>
            <ac:spMk id="4" creationId="{D124D73D-42B2-4162-A132-A0E510A776C5}"/>
          </ac:spMkLst>
        </pc:spChg>
        <pc:spChg chg="add del mod">
          <ac:chgData name="Tomomasa Fujiwara" userId="773db4682fb361c6" providerId="LiveId" clId="{E346F571-232F-461E-B2CD-7659A8EB3675}" dt="2020-05-29T06:36:44.612" v="3048" actId="21"/>
          <ac:spMkLst>
            <pc:docMk/>
            <pc:sldMk cId="3837084242" sldId="284"/>
            <ac:spMk id="5" creationId="{02D6096A-8381-4A90-8432-2248AA36CCDA}"/>
          </ac:spMkLst>
        </pc:spChg>
        <pc:spChg chg="add mod">
          <ac:chgData name="Tomomasa Fujiwara" userId="773db4682fb361c6" providerId="LiveId" clId="{E346F571-232F-461E-B2CD-7659A8EB3675}" dt="2020-05-29T06:38:20.544" v="3197" actId="14100"/>
          <ac:spMkLst>
            <pc:docMk/>
            <pc:sldMk cId="3837084242" sldId="284"/>
            <ac:spMk id="7" creationId="{F0A43512-131A-4734-8684-D76DCCA0A99E}"/>
          </ac:spMkLst>
        </pc:spChg>
        <pc:spChg chg="add mod">
          <ac:chgData name="Tomomasa Fujiwara" userId="773db4682fb361c6" providerId="LiveId" clId="{E346F571-232F-461E-B2CD-7659A8EB3675}" dt="2020-05-29T06:49:37.611" v="3290" actId="1076"/>
          <ac:spMkLst>
            <pc:docMk/>
            <pc:sldMk cId="3837084242" sldId="284"/>
            <ac:spMk id="8" creationId="{150CAD1B-EF9A-40FA-95CD-E50EFD3777FB}"/>
          </ac:spMkLst>
        </pc:spChg>
        <pc:spChg chg="add mod">
          <ac:chgData name="Tomomasa Fujiwara" userId="773db4682fb361c6" providerId="LiveId" clId="{E346F571-232F-461E-B2CD-7659A8EB3675}" dt="2020-05-29T06:53:37.307" v="3372" actId="1076"/>
          <ac:spMkLst>
            <pc:docMk/>
            <pc:sldMk cId="3837084242" sldId="284"/>
            <ac:spMk id="9" creationId="{20E14A44-F481-489B-80C1-AB6B0E809278}"/>
          </ac:spMkLst>
        </pc:spChg>
        <pc:spChg chg="add mod">
          <ac:chgData name="Tomomasa Fujiwara" userId="773db4682fb361c6" providerId="LiveId" clId="{E346F571-232F-461E-B2CD-7659A8EB3675}" dt="2020-05-29T06:53:33.929" v="3371" actId="14100"/>
          <ac:spMkLst>
            <pc:docMk/>
            <pc:sldMk cId="3837084242" sldId="284"/>
            <ac:spMk id="10" creationId="{B61FBC00-9742-48B8-A5D0-12F7705D3206}"/>
          </ac:spMkLst>
        </pc:spChg>
        <pc:picChg chg="add mod">
          <ac:chgData name="Tomomasa Fujiwara" userId="773db4682fb361c6" providerId="LiveId" clId="{E346F571-232F-461E-B2CD-7659A8EB3675}" dt="2020-05-29T06:38:29.774" v="3214" actId="1035"/>
          <ac:picMkLst>
            <pc:docMk/>
            <pc:sldMk cId="3837084242" sldId="284"/>
            <ac:picMk id="6" creationId="{03DC801B-4D57-43DD-AE51-EE9FA3E00AF6}"/>
          </ac:picMkLst>
        </pc:picChg>
      </pc:sldChg>
      <pc:sldChg chg="new del">
        <pc:chgData name="Tomomasa Fujiwara" userId="773db4682fb361c6" providerId="LiveId" clId="{E346F571-232F-461E-B2CD-7659A8EB3675}" dt="2020-05-29T07:13:41.149" v="3380" actId="2696"/>
        <pc:sldMkLst>
          <pc:docMk/>
          <pc:sldMk cId="2983497827" sldId="285"/>
        </pc:sldMkLst>
      </pc:sldChg>
      <pc:sldChg chg="modSp add mod">
        <pc:chgData name="Tomomasa Fujiwara" userId="773db4682fb361c6" providerId="LiveId" clId="{E346F571-232F-461E-B2CD-7659A8EB3675}" dt="2020-05-29T06:38:49.586" v="3218" actId="14826"/>
        <pc:sldMkLst>
          <pc:docMk/>
          <pc:sldMk cId="3685323832" sldId="286"/>
        </pc:sldMkLst>
        <pc:picChg chg="mod">
          <ac:chgData name="Tomomasa Fujiwara" userId="773db4682fb361c6" providerId="LiveId" clId="{E346F571-232F-461E-B2CD-7659A8EB3675}" dt="2020-05-29T06:38:49.586" v="3218" actId="14826"/>
          <ac:picMkLst>
            <pc:docMk/>
            <pc:sldMk cId="3685323832" sldId="286"/>
            <ac:picMk id="6" creationId="{03DC801B-4D57-43DD-AE51-EE9FA3E00AF6}"/>
          </ac:picMkLst>
        </pc:picChg>
      </pc:sldChg>
      <pc:sldChg chg="modSp add mod">
        <pc:chgData name="Tomomasa Fujiwara" userId="773db4682fb361c6" providerId="LiveId" clId="{E346F571-232F-461E-B2CD-7659A8EB3675}" dt="2020-05-29T06:39:04.530" v="3219" actId="14826"/>
        <pc:sldMkLst>
          <pc:docMk/>
          <pc:sldMk cId="3302215509" sldId="287"/>
        </pc:sldMkLst>
        <pc:picChg chg="mod">
          <ac:chgData name="Tomomasa Fujiwara" userId="773db4682fb361c6" providerId="LiveId" clId="{E346F571-232F-461E-B2CD-7659A8EB3675}" dt="2020-05-29T06:39:04.530" v="3219" actId="14826"/>
          <ac:picMkLst>
            <pc:docMk/>
            <pc:sldMk cId="3302215509" sldId="287"/>
            <ac:picMk id="6" creationId="{03DC801B-4D57-43DD-AE51-EE9FA3E00AF6}"/>
          </ac:picMkLst>
        </pc:picChg>
      </pc:sldChg>
      <pc:sldChg chg="addSp delSp modSp add mod">
        <pc:chgData name="Tomomasa Fujiwara" userId="773db4682fb361c6" providerId="LiveId" clId="{E346F571-232F-461E-B2CD-7659A8EB3675}" dt="2020-05-29T08:50:59.004" v="4962"/>
        <pc:sldMkLst>
          <pc:docMk/>
          <pc:sldMk cId="943991379" sldId="288"/>
        </pc:sldMkLst>
        <pc:spChg chg="mod">
          <ac:chgData name="Tomomasa Fujiwara" userId="773db4682fb361c6" providerId="LiveId" clId="{E346F571-232F-461E-B2CD-7659A8EB3675}" dt="2020-05-29T06:39:49.280" v="3224" actId="14100"/>
          <ac:spMkLst>
            <pc:docMk/>
            <pc:sldMk cId="943991379" sldId="288"/>
            <ac:spMk id="7" creationId="{F0A43512-131A-4734-8684-D76DCCA0A99E}"/>
          </ac:spMkLst>
        </pc:spChg>
        <pc:picChg chg="add del">
          <ac:chgData name="Tomomasa Fujiwara" userId="773db4682fb361c6" providerId="LiveId" clId="{E346F571-232F-461E-B2CD-7659A8EB3675}" dt="2020-05-29T08:50:59.004" v="4962"/>
          <ac:picMkLst>
            <pc:docMk/>
            <pc:sldMk cId="943991379" sldId="288"/>
            <ac:picMk id="5" creationId="{36F18E91-4089-4346-A9CA-E38A69328E97}"/>
          </ac:picMkLst>
        </pc:picChg>
        <pc:picChg chg="mod">
          <ac:chgData name="Tomomasa Fujiwara" userId="773db4682fb361c6" providerId="LiveId" clId="{E346F571-232F-461E-B2CD-7659A8EB3675}" dt="2020-05-29T06:39:19.805" v="3221" actId="14826"/>
          <ac:picMkLst>
            <pc:docMk/>
            <pc:sldMk cId="943991379" sldId="288"/>
            <ac:picMk id="6" creationId="{03DC801B-4D57-43DD-AE51-EE9FA3E00AF6}"/>
          </ac:picMkLst>
        </pc:picChg>
      </pc:sldChg>
      <pc:sldChg chg="new del">
        <pc:chgData name="Tomomasa Fujiwara" userId="773db4682fb361c6" providerId="LiveId" clId="{E346F571-232F-461E-B2CD-7659A8EB3675}" dt="2020-05-29T06:44:30.824" v="3226" actId="2696"/>
        <pc:sldMkLst>
          <pc:docMk/>
          <pc:sldMk cId="358122205" sldId="289"/>
        </pc:sldMkLst>
      </pc:sldChg>
      <pc:sldChg chg="modSp add mod">
        <pc:chgData name="Tomomasa Fujiwara" userId="773db4682fb361c6" providerId="LiveId" clId="{E346F571-232F-461E-B2CD-7659A8EB3675}" dt="2020-05-29T06:45:00.269" v="3229" actId="1076"/>
        <pc:sldMkLst>
          <pc:docMk/>
          <pc:sldMk cId="756278821" sldId="289"/>
        </pc:sldMkLst>
        <pc:picChg chg="mod">
          <ac:chgData name="Tomomasa Fujiwara" userId="773db4682fb361c6" providerId="LiveId" clId="{E346F571-232F-461E-B2CD-7659A8EB3675}" dt="2020-05-29T06:45:00.269" v="3229" actId="1076"/>
          <ac:picMkLst>
            <pc:docMk/>
            <pc:sldMk cId="756278821" sldId="289"/>
            <ac:picMk id="6" creationId="{03DC801B-4D57-43DD-AE51-EE9FA3E00AF6}"/>
          </ac:picMkLst>
        </pc:picChg>
      </pc:sldChg>
      <pc:sldChg chg="addSp delSp modSp new mod">
        <pc:chgData name="Tomomasa Fujiwara" userId="773db4682fb361c6" providerId="LiveId" clId="{E346F571-232F-461E-B2CD-7659A8EB3675}" dt="2020-05-29T09:56:51.839" v="4979" actId="14100"/>
        <pc:sldMkLst>
          <pc:docMk/>
          <pc:sldMk cId="3436713284" sldId="290"/>
        </pc:sldMkLst>
        <pc:spChg chg="mod">
          <ac:chgData name="Tomomasa Fujiwara" userId="773db4682fb361c6" providerId="LiveId" clId="{E346F571-232F-461E-B2CD-7659A8EB3675}" dt="2020-05-29T08:00:06.042" v="4187"/>
          <ac:spMkLst>
            <pc:docMk/>
            <pc:sldMk cId="3436713284" sldId="290"/>
            <ac:spMk id="4" creationId="{B9EF1051-223D-443B-8D9B-823698078946}"/>
          </ac:spMkLst>
        </pc:spChg>
        <pc:spChg chg="add del mod">
          <ac:chgData name="Tomomasa Fujiwara" userId="773db4682fb361c6" providerId="LiveId" clId="{E346F571-232F-461E-B2CD-7659A8EB3675}" dt="2020-05-29T07:31:20.865" v="3592" actId="1076"/>
          <ac:spMkLst>
            <pc:docMk/>
            <pc:sldMk cId="3436713284" sldId="290"/>
            <ac:spMk id="6" creationId="{5C40BE29-CB6E-4B40-B8A7-5210BB37BFDE}"/>
          </ac:spMkLst>
        </pc:spChg>
        <pc:spChg chg="add del mod">
          <ac:chgData name="Tomomasa Fujiwara" userId="773db4682fb361c6" providerId="LiveId" clId="{E346F571-232F-461E-B2CD-7659A8EB3675}" dt="2020-05-29T09:56:51.839" v="4979" actId="14100"/>
          <ac:spMkLst>
            <pc:docMk/>
            <pc:sldMk cId="3436713284" sldId="290"/>
            <ac:spMk id="7" creationId="{F052A03F-AAF2-4A0A-9A3E-4E77EB6318D9}"/>
          </ac:spMkLst>
        </pc:spChg>
        <pc:picChg chg="add mod">
          <ac:chgData name="Tomomasa Fujiwara" userId="773db4682fb361c6" providerId="LiveId" clId="{E346F571-232F-461E-B2CD-7659A8EB3675}" dt="2020-05-29T07:31:18.256" v="3591" actId="1076"/>
          <ac:picMkLst>
            <pc:docMk/>
            <pc:sldMk cId="3436713284" sldId="290"/>
            <ac:picMk id="5" creationId="{A6785D09-685F-4CB5-99D2-6275A3D8F660}"/>
          </ac:picMkLst>
        </pc:picChg>
      </pc:sldChg>
      <pc:sldChg chg="addSp modSp new mod ord">
        <pc:chgData name="Tomomasa Fujiwara" userId="773db4682fb361c6" providerId="LiveId" clId="{E346F571-232F-461E-B2CD-7659A8EB3675}" dt="2020-05-29T07:59:20.883" v="4174" actId="12"/>
        <pc:sldMkLst>
          <pc:docMk/>
          <pc:sldMk cId="4119052379" sldId="291"/>
        </pc:sldMkLst>
        <pc:spChg chg="mod">
          <ac:chgData name="Tomomasa Fujiwara" userId="773db4682fb361c6" providerId="LiveId" clId="{E346F571-232F-461E-B2CD-7659A8EB3675}" dt="2020-05-29T07:56:43.038" v="4019" actId="20577"/>
          <ac:spMkLst>
            <pc:docMk/>
            <pc:sldMk cId="4119052379" sldId="291"/>
            <ac:spMk id="4" creationId="{9E8CEE93-8478-4382-8DC7-E8CF93DA2376}"/>
          </ac:spMkLst>
        </pc:spChg>
        <pc:spChg chg="add mod">
          <ac:chgData name="Tomomasa Fujiwara" userId="773db4682fb361c6" providerId="LiveId" clId="{E346F571-232F-461E-B2CD-7659A8EB3675}" dt="2020-05-29T07:59:20.883" v="4174" actId="12"/>
          <ac:spMkLst>
            <pc:docMk/>
            <pc:sldMk cId="4119052379" sldId="291"/>
            <ac:spMk id="5" creationId="{18E5A761-73E1-41F5-A70C-291F2EEC77B6}"/>
          </ac:spMkLst>
        </pc:spChg>
      </pc:sldChg>
      <pc:sldChg chg="addSp modSp new mod ord">
        <pc:chgData name="Tomomasa Fujiwara" userId="773db4682fb361c6" providerId="LiveId" clId="{E346F571-232F-461E-B2CD-7659A8EB3675}" dt="2020-05-29T08:15:23.932" v="4884" actId="207"/>
        <pc:sldMkLst>
          <pc:docMk/>
          <pc:sldMk cId="3013202178" sldId="292"/>
        </pc:sldMkLst>
        <pc:spChg chg="mod">
          <ac:chgData name="Tomomasa Fujiwara" userId="773db4682fb361c6" providerId="LiveId" clId="{E346F571-232F-461E-B2CD-7659A8EB3675}" dt="2020-05-29T08:02:41.294" v="4353"/>
          <ac:spMkLst>
            <pc:docMk/>
            <pc:sldMk cId="3013202178" sldId="292"/>
            <ac:spMk id="4" creationId="{A64E0E6C-AA94-43BB-BC24-F7BCCA29F172}"/>
          </ac:spMkLst>
        </pc:spChg>
        <pc:spChg chg="add mod">
          <ac:chgData name="Tomomasa Fujiwara" userId="773db4682fb361c6" providerId="LiveId" clId="{E346F571-232F-461E-B2CD-7659A8EB3675}" dt="2020-05-29T08:15:23.932" v="4884" actId="207"/>
          <ac:spMkLst>
            <pc:docMk/>
            <pc:sldMk cId="3013202178" sldId="292"/>
            <ac:spMk id="6" creationId="{D4653D1E-6645-458E-B2C0-0B9183CA04BD}"/>
          </ac:spMkLst>
        </pc:spChg>
        <pc:picChg chg="add mod">
          <ac:chgData name="Tomomasa Fujiwara" userId="773db4682fb361c6" providerId="LiveId" clId="{E346F571-232F-461E-B2CD-7659A8EB3675}" dt="2020-05-29T08:14:36.469" v="4784" actId="1076"/>
          <ac:picMkLst>
            <pc:docMk/>
            <pc:sldMk cId="3013202178" sldId="292"/>
            <ac:picMk id="5" creationId="{40F8594F-8A9C-4D3C-AB5E-D52A112FFCEA}"/>
          </ac:picMkLst>
        </pc:picChg>
      </pc:sldChg>
      <pc:sldChg chg="addSp modSp new mod">
        <pc:chgData name="Tomomasa Fujiwara" userId="773db4682fb361c6" providerId="LiveId" clId="{E346F571-232F-461E-B2CD-7659A8EB3675}" dt="2020-05-29T08:44:49.465" v="4912" actId="692"/>
        <pc:sldMkLst>
          <pc:docMk/>
          <pc:sldMk cId="2974195419" sldId="293"/>
        </pc:sldMkLst>
        <pc:spChg chg="mod">
          <ac:chgData name="Tomomasa Fujiwara" userId="773db4682fb361c6" providerId="LiveId" clId="{E346F571-232F-461E-B2CD-7659A8EB3675}" dt="2020-05-29T08:43:41.491" v="4891"/>
          <ac:spMkLst>
            <pc:docMk/>
            <pc:sldMk cId="2974195419" sldId="293"/>
            <ac:spMk id="4" creationId="{0DA2C9DE-701E-4FF0-954D-4D2B0BF26802}"/>
          </ac:spMkLst>
        </pc:spChg>
        <pc:picChg chg="add mod">
          <ac:chgData name="Tomomasa Fujiwara" userId="773db4682fb361c6" providerId="LiveId" clId="{E346F571-232F-461E-B2CD-7659A8EB3675}" dt="2020-05-29T08:44:49.465" v="4912" actId="692"/>
          <ac:picMkLst>
            <pc:docMk/>
            <pc:sldMk cId="2974195419" sldId="293"/>
            <ac:picMk id="5" creationId="{50CC6E9F-4B02-4253-95E4-F8CEA2A13331}"/>
          </ac:picMkLst>
        </pc:picChg>
        <pc:picChg chg="add mod">
          <ac:chgData name="Tomomasa Fujiwara" userId="773db4682fb361c6" providerId="LiveId" clId="{E346F571-232F-461E-B2CD-7659A8EB3675}" dt="2020-05-29T08:44:49.465" v="4912" actId="692"/>
          <ac:picMkLst>
            <pc:docMk/>
            <pc:sldMk cId="2974195419" sldId="293"/>
            <ac:picMk id="6" creationId="{3F29EB02-AADB-429F-ACA1-D7E4D494155B}"/>
          </ac:picMkLst>
        </pc:picChg>
      </pc:sldChg>
      <pc:sldChg chg="addSp modSp new mod">
        <pc:chgData name="Tomomasa Fujiwara" userId="773db4682fb361c6" providerId="LiveId" clId="{E346F571-232F-461E-B2CD-7659A8EB3675}" dt="2020-05-29T08:52:03.046" v="4974" actId="692"/>
        <pc:sldMkLst>
          <pc:docMk/>
          <pc:sldMk cId="1668618799" sldId="294"/>
        </pc:sldMkLst>
        <pc:spChg chg="mod">
          <ac:chgData name="Tomomasa Fujiwara" userId="773db4682fb361c6" providerId="LiveId" clId="{E346F571-232F-461E-B2CD-7659A8EB3675}" dt="2020-05-29T08:51:03.574" v="4963"/>
          <ac:spMkLst>
            <pc:docMk/>
            <pc:sldMk cId="1668618799" sldId="294"/>
            <ac:spMk id="4" creationId="{2083361A-6FD2-4B9E-A76E-B451556336AF}"/>
          </ac:spMkLst>
        </pc:spChg>
        <pc:picChg chg="add mod">
          <ac:chgData name="Tomomasa Fujiwara" userId="773db4682fb361c6" providerId="LiveId" clId="{E346F571-232F-461E-B2CD-7659A8EB3675}" dt="2020-05-29T08:52:03.046" v="4974" actId="692"/>
          <ac:picMkLst>
            <pc:docMk/>
            <pc:sldMk cId="1668618799" sldId="294"/>
            <ac:picMk id="5" creationId="{79754CC7-F582-45C7-8284-F54EAA0FFE62}"/>
          </ac:picMkLst>
        </pc:picChg>
        <pc:picChg chg="add mod">
          <ac:chgData name="Tomomasa Fujiwara" userId="773db4682fb361c6" providerId="LiveId" clId="{E346F571-232F-461E-B2CD-7659A8EB3675}" dt="2020-05-29T08:52:03.046" v="4974" actId="692"/>
          <ac:picMkLst>
            <pc:docMk/>
            <pc:sldMk cId="1668618799" sldId="294"/>
            <ac:picMk id="6" creationId="{3398C6ED-3B65-4A41-AEA7-6E8166F3DCB4}"/>
          </ac:picMkLst>
        </pc:picChg>
      </pc:sldChg>
      <pc:sldChg chg="addSp delSp modSp new mod modClrScheme chgLayout">
        <pc:chgData name="Tomomasa Fujiwara" userId="773db4682fb361c6" providerId="LiveId" clId="{E346F571-232F-461E-B2CD-7659A8EB3675}" dt="2020-05-29T11:46:46.048" v="4991" actId="14100"/>
        <pc:sldMkLst>
          <pc:docMk/>
          <pc:sldMk cId="127808340" sldId="295"/>
        </pc:sldMkLst>
        <pc:spChg chg="mod ord">
          <ac:chgData name="Tomomasa Fujiwara" userId="773db4682fb361c6" providerId="LiveId" clId="{E346F571-232F-461E-B2CD-7659A8EB3675}" dt="2020-05-29T11:46:05.238" v="4981" actId="700"/>
          <ac:spMkLst>
            <pc:docMk/>
            <pc:sldMk cId="127808340" sldId="295"/>
            <ac:spMk id="2" creationId="{D43D3307-AE76-4889-88C2-BFDE87028231}"/>
          </ac:spMkLst>
        </pc:spChg>
        <pc:spChg chg="mod ord">
          <ac:chgData name="Tomomasa Fujiwara" userId="773db4682fb361c6" providerId="LiveId" clId="{E346F571-232F-461E-B2CD-7659A8EB3675}" dt="2020-05-29T11:46:05.238" v="4981" actId="700"/>
          <ac:spMkLst>
            <pc:docMk/>
            <pc:sldMk cId="127808340" sldId="295"/>
            <ac:spMk id="3" creationId="{E938156D-1E98-42D0-8E02-CA3F64BD4A52}"/>
          </ac:spMkLst>
        </pc:spChg>
        <pc:spChg chg="del mod ord">
          <ac:chgData name="Tomomasa Fujiwara" userId="773db4682fb361c6" providerId="LiveId" clId="{E346F571-232F-461E-B2CD-7659A8EB3675}" dt="2020-05-29T11:46:05.238" v="4981" actId="700"/>
          <ac:spMkLst>
            <pc:docMk/>
            <pc:sldMk cId="127808340" sldId="295"/>
            <ac:spMk id="4" creationId="{C7D15903-573C-4965-90C7-6CBD077537E9}"/>
          </ac:spMkLst>
        </pc:spChg>
        <pc:spChg chg="add mod ord">
          <ac:chgData name="Tomomasa Fujiwara" userId="773db4682fb361c6" providerId="LiveId" clId="{E346F571-232F-461E-B2CD-7659A8EB3675}" dt="2020-05-29T11:46:46.048" v="4991" actId="14100"/>
          <ac:spMkLst>
            <pc:docMk/>
            <pc:sldMk cId="127808340" sldId="295"/>
            <ac:spMk id="5" creationId="{28F1C06D-E07B-4611-AFD1-5B059A3C914B}"/>
          </ac:spMkLst>
        </pc:spChg>
        <pc:spChg chg="add mod ord">
          <ac:chgData name="Tomomasa Fujiwara" userId="773db4682fb361c6" providerId="LiveId" clId="{E346F571-232F-461E-B2CD-7659A8EB3675}" dt="2020-05-29T11:46:05.238" v="4981" actId="700"/>
          <ac:spMkLst>
            <pc:docMk/>
            <pc:sldMk cId="127808340" sldId="295"/>
            <ac:spMk id="6" creationId="{8324F5E3-033F-4A6C-8053-63B8159192F0}"/>
          </ac:spMkLst>
        </pc:spChg>
      </pc:sldChg>
      <pc:sldChg chg="addSp modSp new mod">
        <pc:chgData name="Tomomasa Fujiwara" userId="773db4682fb361c6" providerId="LiveId" clId="{E346F571-232F-461E-B2CD-7659A8EB3675}" dt="2020-05-29T12:30:36.671" v="4998" actId="14100"/>
        <pc:sldMkLst>
          <pc:docMk/>
          <pc:sldMk cId="3332116970" sldId="296"/>
        </pc:sldMkLst>
        <pc:spChg chg="add mod">
          <ac:chgData name="Tomomasa Fujiwara" userId="773db4682fb361c6" providerId="LiveId" clId="{E346F571-232F-461E-B2CD-7659A8EB3675}" dt="2020-05-29T12:30:36.671" v="4998" actId="14100"/>
          <ac:spMkLst>
            <pc:docMk/>
            <pc:sldMk cId="3332116970" sldId="296"/>
            <ac:spMk id="4" creationId="{26C6DEEA-AE08-4D6E-922C-9E997D21355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4090" cy="502951"/>
          </a:xfrm>
          <a:prstGeom prst="rect">
            <a:avLst/>
          </a:prstGeom>
        </p:spPr>
        <p:txBody>
          <a:bodyPr vert="horz" lIns="93095" tIns="46548" rIns="93095" bIns="46548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99276" y="0"/>
            <a:ext cx="2984089" cy="502951"/>
          </a:xfrm>
          <a:prstGeom prst="rect">
            <a:avLst/>
          </a:prstGeom>
        </p:spPr>
        <p:txBody>
          <a:bodyPr vert="horz" lIns="93095" tIns="46548" rIns="93095" bIns="46548" rtlCol="0"/>
          <a:lstStyle>
            <a:lvl1pPr algn="r">
              <a:defRPr sz="1200"/>
            </a:lvl1pPr>
          </a:lstStyle>
          <a:p>
            <a:fld id="{BCF9C099-9F2C-4E90-A2F0-264268685D9E}" type="datetimeFigureOut">
              <a:rPr kumimoji="1" lang="ja-JP" altLang="en-US" smtClean="0"/>
              <a:t>2020/6/11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08688" cy="33797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95" tIns="46548" rIns="93095" bIns="46548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8013" y="4821556"/>
            <a:ext cx="5508964" cy="3944616"/>
          </a:xfrm>
          <a:prstGeom prst="rect">
            <a:avLst/>
          </a:prstGeom>
        </p:spPr>
        <p:txBody>
          <a:bodyPr vert="horz" lIns="93095" tIns="46548" rIns="93095" bIns="46548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1" y="9515762"/>
            <a:ext cx="2984090" cy="502951"/>
          </a:xfrm>
          <a:prstGeom prst="rect">
            <a:avLst/>
          </a:prstGeom>
        </p:spPr>
        <p:txBody>
          <a:bodyPr vert="horz" lIns="93095" tIns="46548" rIns="93095" bIns="46548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99276" y="9515762"/>
            <a:ext cx="2984089" cy="502951"/>
          </a:xfrm>
          <a:prstGeom prst="rect">
            <a:avLst/>
          </a:prstGeom>
        </p:spPr>
        <p:txBody>
          <a:bodyPr vert="horz" lIns="93095" tIns="46548" rIns="93095" bIns="46548" rtlCol="0" anchor="b"/>
          <a:lstStyle>
            <a:lvl1pPr algn="r">
              <a:defRPr sz="1200"/>
            </a:lvl1pPr>
          </a:lstStyle>
          <a:p>
            <a:fld id="{386DC38E-DF2B-4A2A-A3A2-3B64E916B8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1004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 baseline="0">
                <a:solidFill>
                  <a:srgbClr val="001E64"/>
                </a:solidFill>
                <a:latin typeface="Arial" panose="020B0604020202020204" pitchFamily="34" charset="0"/>
                <a:ea typeface="Yu Gothic UI" panose="020B05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rgbClr val="0050AA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2pPr>
            <a:lvl3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3pPr>
            <a:lvl4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4pPr>
            <a:lvl5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Semilight" panose="020B04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 useBgFill="1">
        <p:nvSpPr>
          <p:cNvPr id="7" name="正方形/長方形 6">
            <a:extLst>
              <a:ext uri="{FF2B5EF4-FFF2-40B4-BE49-F238E27FC236}">
                <a16:creationId xmlns:a16="http://schemas.microsoft.com/office/drawing/2014/main" id="{90A3C5BE-7E3E-40C9-B072-8854EF241420}"/>
              </a:ext>
            </a:extLst>
          </p:cNvPr>
          <p:cNvSpPr/>
          <p:nvPr userDrawn="1"/>
        </p:nvSpPr>
        <p:spPr>
          <a:xfrm>
            <a:off x="10896600" y="45720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6038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00" baseline="0"/>
              <a:t>マスタータイトルの書式設定</a:t>
            </a:r>
            <a:endParaRPr lang="en-US" sz="25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00024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3986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1883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9884808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6984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 baseline="0">
                <a:solidFill>
                  <a:srgbClr val="001E64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rgbClr val="0050AA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2pPr>
            <a:lvl3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3pPr>
            <a:lvl4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4pPr>
            <a:lvl5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Semilight" panose="020B04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6529129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>
            <a:lvl1pPr>
              <a:defRPr sz="180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  <a:lvl2pPr>
              <a:defRPr sz="160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2pPr>
            <a:lvl3pPr>
              <a:defRPr sz="140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3pPr>
            <a:lvl4pPr>
              <a:defRPr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4pPr>
            <a:lvl5pPr>
              <a:defRPr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2020. 05. 29 (Fri) MKS2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658D8EE4-EB35-42FC-B88D-AAC3FAAE35DA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599811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44DFEDA-657B-4EDF-80CB-23A5F28739B8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9077938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4703CCA-2FA7-42BC-9FE8-51430D3ADA3A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1839457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E6D0FA4-9675-4792-81A0-876FB499EF7B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47332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>
            <a:lvl1pPr>
              <a:defRPr sz="180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  <a:lvl2pPr>
              <a:defRPr sz="160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2pPr>
            <a:lvl3pPr>
              <a:defRPr sz="140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3pPr>
            <a:lvl4pPr>
              <a:defRPr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4pPr>
            <a:lvl5pPr>
              <a:defRPr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887517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C5C90EB-EC55-4704-A45F-70EEE329D67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0628193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B813925-53EB-4943-B608-933CFBB32D87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0736187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68D24A0-0404-47C2-A5D2-8290BF14DDBD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8116354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DC5A508-4C00-4878-B3E9-E5380CE89845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9538803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00" baseline="0"/>
              <a:t>マスタータイトルの書式設定</a:t>
            </a:r>
            <a:endParaRPr lang="en-US" sz="25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829C83B-7302-4BC5-AD0E-F0A05159E907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718695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20A163B-1BF2-42A1-B8D7-D11A6670FD5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3429905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9F44BBC-5CD2-4C29-A414-7E7A74538A87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9167696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EC1D741-D1C9-4C93-8EC3-4C5802796ECF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9815903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B654C0F-ED8C-4F51-AE4F-635A2B848CCD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8619943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 baseline="0">
                <a:solidFill>
                  <a:srgbClr val="001E64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rgbClr val="0050AA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2pPr>
            <a:lvl3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3pPr>
            <a:lvl4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4pPr>
            <a:lvl5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Semilight" panose="020B04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 dirty="0"/>
              <a:t>Contents</a:t>
            </a:r>
            <a:endParaRPr kumimoji="1" lang="ja-JP" altLang="en-US" dirty="0"/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701525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77085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2020. 05. 29 (Fri) MKS2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D172F3A-1AA9-484A-AA79-EB452FFFF1F6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110414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4A35E82-DC08-4461-B286-BA0DDF3C15F3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3288596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85485DD-CE08-4889-8CE3-4155D647E163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476186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56A14AE-1C21-4CB2-9195-9B5B8124B4D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0942406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B3810FF-89A2-4DE9-AB5F-3F34C8B49868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1726715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6479CA1-9BCC-482A-9DAF-4ECE381E3D30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7417690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3B3AF99-D245-4FCF-BF8A-BD21341C5625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3650956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C79F541-E6CA-4F09-BB26-5AB0E5F0625A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170678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00" baseline="0" dirty="0"/>
              <a:t>マスタータイトルの書式設定</a:t>
            </a:r>
            <a:endParaRPr lang="en-US" sz="25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1588286-60A7-4FEC-977E-CA61DDBD2BC6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9378370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B22F03A-FAE6-4AF9-8E76-B321AA163D92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30508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kumimoji="1" lang="ja-JP" altLang="en-US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0815974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3D37DF1-5C84-43AE-A632-50A458D0CAD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8659607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6EE46CE-4E0A-45F1-8271-86B4BBD83422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536178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882F1C7E-DC5E-42EB-B36A-045DDAE91D05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41889516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 baseline="0">
                <a:solidFill>
                  <a:srgbClr val="001E64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rgbClr val="0050AA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2pPr>
            <a:lvl3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3pPr>
            <a:lvl4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4pPr>
            <a:lvl5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Semilight" panose="020B04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 useBgFill="1">
        <p:nvSpPr>
          <p:cNvPr id="9" name="Slide Number Placeholder 5">
            <a:extLst>
              <a:ext uri="{FF2B5EF4-FFF2-40B4-BE49-F238E27FC236}">
                <a16:creationId xmlns:a16="http://schemas.microsoft.com/office/drawing/2014/main" id="{9B20EC59-DF53-4B6B-8D1D-0690CB4E2B80}"/>
              </a:ext>
            </a:extLst>
          </p:cNvPr>
          <p:cNvSpPr txBox="1">
            <a:spLocks/>
          </p:cNvSpPr>
          <p:nvPr/>
        </p:nvSpPr>
        <p:spPr>
          <a:xfrm>
            <a:off x="8610598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baseline="0">
              <a:latin typeface="Yu Gothic UI Semibold" panose="020B0700000000000000" pitchFamily="50" charset="-128"/>
              <a:ea typeface="Yu Gothic UI Semibold" panose="020B0700000000000000" pitchFamily="50" charset="-128"/>
            </a:endParaRPr>
          </a:p>
        </p:txBody>
      </p:sp>
      <p:sp useBgFill="1">
        <p:nvSpPr>
          <p:cNvPr id="11" name="Slide Number Placeholder 5">
            <a:extLst>
              <a:ext uri="{FF2B5EF4-FFF2-40B4-BE49-F238E27FC236}">
                <a16:creationId xmlns:a16="http://schemas.microsoft.com/office/drawing/2014/main" id="{FAECC65A-99D7-4F75-85FF-C9E5F27AD228}"/>
              </a:ext>
            </a:extLst>
          </p:cNvPr>
          <p:cNvSpPr txBox="1">
            <a:spLocks/>
          </p:cNvSpPr>
          <p:nvPr/>
        </p:nvSpPr>
        <p:spPr>
          <a:xfrm>
            <a:off x="10857053" y="46299"/>
            <a:ext cx="1064871" cy="563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baseline="0">
              <a:latin typeface="Yu Gothic UI Semibold" panose="020B0700000000000000" pitchFamily="50" charset="-128"/>
              <a:ea typeface="Yu Gothic UI Semibold" panose="020B0700000000000000" pitchFamily="50" charset="-128"/>
            </a:endParaRPr>
          </a:p>
        </p:txBody>
      </p:sp>
      <p:sp useBgFill="1">
        <p:nvSpPr>
          <p:cNvPr id="12" name="正方形/長方形 11">
            <a:extLst>
              <a:ext uri="{FF2B5EF4-FFF2-40B4-BE49-F238E27FC236}">
                <a16:creationId xmlns:a16="http://schemas.microsoft.com/office/drawing/2014/main" id="{F0CD60A7-9A6C-452A-9130-BC6016300FB9}"/>
              </a:ext>
            </a:extLst>
          </p:cNvPr>
          <p:cNvSpPr/>
          <p:nvPr userDrawn="1"/>
        </p:nvSpPr>
        <p:spPr>
          <a:xfrm>
            <a:off x="10896600" y="45720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09956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>
            <a:lvl1pPr>
              <a:defRPr sz="180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  <a:lvl2pPr>
              <a:defRPr sz="160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2pPr>
            <a:lvl3pPr>
              <a:defRPr sz="140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3pPr>
            <a:lvl4pPr>
              <a:defRPr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4pPr>
            <a:lvl5pPr>
              <a:defRPr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 dirty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2796301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38619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kumimoji="1" lang="ja-JP" altLang="en-US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28355920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540000"/>
          </a:xfrm>
        </p:spPr>
        <p:txBody>
          <a:bodyPr>
            <a:normAutofit/>
          </a:bodyPr>
          <a:lstStyle>
            <a:lvl1pPr>
              <a:defRPr sz="2500" b="1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26420790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Yu Gothic UI Semibold" panose="020B0700000000000000" pitchFamily="50" charset="-128"/>
              </a:defRPr>
            </a:lvl1pPr>
          </a:lstStyle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5258928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5815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540000"/>
          </a:xfrm>
        </p:spPr>
        <p:txBody>
          <a:bodyPr>
            <a:normAutofit/>
          </a:bodyPr>
          <a:lstStyle>
            <a:lvl1pPr>
              <a:defRPr sz="2500" b="1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05160236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466768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12024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00" baseline="0"/>
              <a:t>マスタータイトルの書式設定</a:t>
            </a:r>
            <a:endParaRPr lang="en-US" sz="25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8231988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81845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419600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19933130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799596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 baseline="0">
                <a:solidFill>
                  <a:srgbClr val="001E64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rgbClr val="0050AA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#29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2pPr>
            <a:lvl3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3pPr>
            <a:lvl4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4pPr>
            <a:lvl5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Semilight" panose="020B04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0306369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>
            <a:lvl1pPr>
              <a:defRPr sz="180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  <a:lvl2pPr>
              <a:defRPr sz="160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2pPr>
            <a:lvl3pPr>
              <a:defRPr sz="140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3pPr>
            <a:lvl4pPr>
              <a:defRPr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4pPr>
            <a:lvl5pPr>
              <a:defRPr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2020. 05. 29 (Fri) MKS2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Status Report #29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658D8EE4-EB35-42FC-B88D-AAC3FAAE35DA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9358085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#29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44DFEDA-657B-4EDF-80CB-23A5F28739B8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4015760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487928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#29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4703CCA-2FA7-42BC-9FE8-51430D3ADA3A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97522757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#29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E6D0FA4-9675-4792-81A0-876FB499EF7B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30848989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#29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C5C90EB-EC55-4704-A45F-70EEE329D67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35073646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#29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B813925-53EB-4943-B608-933CFBB32D87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8485629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#29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68D24A0-0404-47C2-A5D2-8290BF14DDBD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53066351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#29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DC5A508-4C00-4878-B3E9-E5380CE89845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57309387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#29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00" baseline="0"/>
              <a:t>マスタータイトルの書式設定</a:t>
            </a:r>
            <a:endParaRPr lang="en-US" sz="25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829C83B-7302-4BC5-AD0E-F0A05159E907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52361473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#29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20A163B-1BF2-42A1-B8D7-D11A6670FD5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2645760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#29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9F44BBC-5CD2-4C29-A414-7E7A74538A87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413932234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#29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EC1D741-D1C9-4C93-8EC3-4C5802796ECF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263683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103382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#29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B654C0F-ED8C-4F51-AE4F-635A2B848CCD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53459866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 baseline="0">
                <a:solidFill>
                  <a:srgbClr val="001E64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rgbClr val="0050AA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#29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2pPr>
            <a:lvl3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3pPr>
            <a:lvl4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4pPr>
            <a:lvl5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Semilight" panose="020B04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 dirty="0"/>
              <a:t>Contents</a:t>
            </a:r>
            <a:endParaRPr kumimoji="1" lang="ja-JP" altLang="en-US" dirty="0"/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34571375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2020. 05. 29 (Fri) MKS2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Status Report #29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D172F3A-1AA9-484A-AA79-EB452FFFF1F6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43927179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#29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4A35E82-DC08-4461-B286-BA0DDF3C15F3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52010972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#29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85485DD-CE08-4889-8CE3-4155D647E163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40035955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#29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56A14AE-1C21-4CB2-9195-9B5B8124B4D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413126319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#29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B3810FF-89A2-4DE9-AB5F-3F34C8B49868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759583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#29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6479CA1-9BCC-482A-9DAF-4ECE381E3D30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79976160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#29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3B3AF99-D245-4FCF-BF8A-BD21341C5625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49189364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#29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C79F541-E6CA-4F09-BB26-5AB0E5F0625A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08455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788771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#29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00" baseline="0" dirty="0"/>
              <a:t>マスタータイトルの書式設定</a:t>
            </a:r>
            <a:endParaRPr lang="en-US" sz="25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1588286-60A7-4FEC-977E-CA61DDBD2BC6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90603008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#29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B22F03A-FAE6-4AF9-8E76-B321AA163D92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0226375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#29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3D37DF1-5C84-43AE-A632-50A458D0CAD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49001187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#29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6EE46CE-4E0A-45F1-8271-86B4BBD83422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61573640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#29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882F1C7E-DC5E-42EB-B36A-045DDAE91D05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4055167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4471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ECF8FF"/>
            </a:gs>
            <a:gs pos="48000">
              <a:srgbClr val="F3F4FE"/>
            </a:gs>
            <a:gs pos="100000">
              <a:srgbClr val="D8F0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rgbClr val="001060"/>
                </a:solidFill>
                <a:latin typeface="Yu Gothic UI Semilight" panose="020B0400000000000000" pitchFamily="50" charset="-128"/>
              </a:defRPr>
            </a:lvl1pPr>
          </a:lstStyle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en-US" altLang="zh-TW"/>
              <a:t>Status Report #29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baseline="0">
                <a:solidFill>
                  <a:srgbClr val="002060"/>
                </a:solidFill>
                <a:latin typeface="Arial" panose="020B0604020202020204" pitchFamily="34" charset="0"/>
              </a:defRPr>
            </a:lvl1pPr>
          </a:lstStyle>
          <a:p>
            <a:fld id="{402B6F2B-E99B-4693-BC0E-F42597913EF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576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rgbClr val="001E64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 dirty="0">
              <a:solidFill>
                <a:srgbClr val="001E64"/>
              </a:solidFill>
              <a:latin typeface="Arial" panose="020B060402020202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84571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ECF8FF"/>
            </a:gs>
            <a:gs pos="48000">
              <a:srgbClr val="F3F4FE"/>
            </a:gs>
            <a:gs pos="100000">
              <a:srgbClr val="D8F0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6226" y="6356350"/>
            <a:ext cx="3371850" cy="5016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rgbClr val="001060"/>
                </a:solidFill>
                <a:latin typeface="Yu Gothic UI Semilight" panose="020B0400000000000000" pitchFamily="50" charset="-128"/>
              </a:defRPr>
            </a:lvl1pPr>
          </a:lstStyle>
          <a:p>
            <a:r>
              <a:rPr kumimoji="1" lang="en-US" altLang="ja-JP"/>
              <a:t>2020. 05. 29 (Fri) MKS2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en-US" altLang="zh-TW"/>
              <a:t>Status Report #29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rgbClr val="001E64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rgbClr val="001E6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55168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ECF8FF"/>
            </a:gs>
            <a:gs pos="48000">
              <a:srgbClr val="F3F4FE"/>
            </a:gs>
            <a:gs pos="100000">
              <a:srgbClr val="D8F0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rgbClr val="001060"/>
                </a:solidFill>
                <a:latin typeface="Yu Gothic UI Semilight" panose="020B0400000000000000" pitchFamily="50" charset="-128"/>
              </a:defRPr>
            </a:lvl1pPr>
          </a:lstStyle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en-US" altLang="zh-TW"/>
              <a:t>Status Report #29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rgbClr val="001E64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rgbClr val="001E6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52921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ECF8FF"/>
            </a:gs>
            <a:gs pos="48000">
              <a:srgbClr val="F3F4FE"/>
            </a:gs>
            <a:gs pos="100000">
              <a:srgbClr val="D8F0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rgbClr val="001060"/>
                </a:solidFill>
                <a:latin typeface="Yu Gothic UI Semibold" panose="020B0700000000000000" pitchFamily="50" charset="-128"/>
              </a:defRPr>
            </a:lvl1pPr>
          </a:lstStyle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en-US" altLang="ja-JP"/>
              <a:t>Status Report #29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02B6F2B-E99B-4693-BC0E-F42597913EF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576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rgbClr val="001E64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 dirty="0">
              <a:solidFill>
                <a:srgbClr val="001E64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CBDF909-F324-46CA-964C-C9921924C48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ja-JP" baseline="0">
                <a:solidFill>
                  <a:srgbClr val="001060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rPr>
              <a:t>M1   Tomomasa FUJIWARA</a:t>
            </a:r>
            <a:endParaRPr kumimoji="1" lang="ja-JP" altLang="en-US" baseline="0">
              <a:solidFill>
                <a:srgbClr val="001060"/>
              </a:solidFill>
              <a:latin typeface="Yu Gothic UI Semibold" panose="020B0700000000000000" pitchFamily="50" charset="-128"/>
              <a:ea typeface="Yu Gothic UI Semibold" panose="020B07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3564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ECF8FF"/>
            </a:gs>
            <a:gs pos="48000">
              <a:srgbClr val="F3F4FE"/>
            </a:gs>
            <a:gs pos="100000">
              <a:srgbClr val="D8F0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6226" y="6356350"/>
            <a:ext cx="3371850" cy="5016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rgbClr val="001060"/>
                </a:solidFill>
                <a:latin typeface="Yu Gothic UI Semilight" panose="020B0400000000000000" pitchFamily="50" charset="-128"/>
              </a:defRPr>
            </a:lvl1pPr>
          </a:lstStyle>
          <a:p>
            <a:r>
              <a:rPr kumimoji="1" lang="en-US" altLang="ja-JP"/>
              <a:t>2020. 05. 29 (Fri) MKS2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en-US" altLang="ja-JP"/>
              <a:t>Status Report #29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rgbClr val="001E64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rgbClr val="001E6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16310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ECF8FF"/>
            </a:gs>
            <a:gs pos="48000">
              <a:srgbClr val="F3F4FE"/>
            </a:gs>
            <a:gs pos="100000">
              <a:srgbClr val="D8F0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rgbClr val="001060"/>
                </a:solidFill>
                <a:latin typeface="Yu Gothic UI Semilight" panose="020B0400000000000000" pitchFamily="50" charset="-128"/>
              </a:defRPr>
            </a:lvl1pPr>
          </a:lstStyle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en-US" altLang="ja-JP"/>
              <a:t>Status Report #29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rgbClr val="001E64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rgbClr val="001E6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59105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ymphonict.nesic.co.jp/zoom/notification-004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85E37E-A24D-4D8D-B4BA-E079B0875F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sz="4200" b="0">
                <a:latin typeface="Arial" panose="020B0604020202020204" pitchFamily="34" charset="0"/>
                <a:ea typeface="Yu Gothic UI" panose="020B0500000000000000" pitchFamily="50" charset="-128"/>
              </a:rPr>
              <a:t>Status Report #29</a:t>
            </a:r>
            <a:endParaRPr kumimoji="1" lang="ja-JP" altLang="en-US" sz="4200" b="0">
              <a:latin typeface="Arial" panose="020B0604020202020204" pitchFamily="34" charset="0"/>
              <a:ea typeface="Yu Gothic UI" panose="020B0500000000000000" pitchFamily="50" charset="-128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78479E2-C4D7-469B-8A82-6F9FC76F1B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ja-JP" sz="1600">
                <a:latin typeface="Arial" panose="020B0604020202020204" pitchFamily="34" charset="0"/>
                <a:ea typeface="Yu Gothic UI Semibold" panose="020B0700000000000000" pitchFamily="50" charset="-128"/>
                <a:cs typeface="Arial" panose="020B0604020202020204" pitchFamily="34" charset="0"/>
              </a:rPr>
              <a:t>2020. 05. 29 (Fri)</a:t>
            </a:r>
          </a:p>
          <a:p>
            <a:pPr algn="l"/>
            <a:r>
              <a:rPr lang="en-US" altLang="ja-JP" sz="1600">
                <a:latin typeface="Arial" panose="020B0604020202020204" pitchFamily="34" charset="0"/>
                <a:ea typeface="Yu Gothic UI Semibold" panose="020B0700000000000000" pitchFamily="50" charset="-128"/>
                <a:cs typeface="Arial" panose="020B0604020202020204" pitchFamily="34" charset="0"/>
              </a:rPr>
              <a:t>Tohoku Univ. </a:t>
            </a:r>
          </a:p>
          <a:p>
            <a:pPr algn="l"/>
            <a:r>
              <a:rPr kumimoji="1" lang="en-US" altLang="ja-JP" sz="1600">
                <a:latin typeface="Arial" panose="020B0604020202020204" pitchFamily="34" charset="0"/>
                <a:ea typeface="Yu Gothic UI Semibold" panose="020B0700000000000000" pitchFamily="50" charset="-128"/>
                <a:cs typeface="Arial" panose="020B0604020202020204" pitchFamily="34" charset="0"/>
              </a:rPr>
              <a:t>M1   FUJIWARA Tomomasa</a:t>
            </a:r>
            <a:endParaRPr kumimoji="1" lang="ja-JP" altLang="en-US" sz="1600">
              <a:latin typeface="Arial" panose="020B0604020202020204" pitchFamily="34" charset="0"/>
              <a:ea typeface="Yu Gothic UI Semibold" panose="020B0700000000000000" pitchFamily="50" charset="-128"/>
              <a:cs typeface="Arial" panose="020B0604020202020204" pitchFamily="34" charset="0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7CF80FD-1779-4CD4-B4AA-D7441FF4E5F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7C7E4FA-6D51-4A52-89DB-5CD5AC4EEE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0102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4532987-4B5F-4499-917F-ECFF3CF76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C20AE77-768A-4490-BC90-CF35838AC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3C0BE97E-B66E-4787-9D01-34391BA8D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HyperNKS (G4 simulation)</a:t>
            </a:r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C19DADB-EFAF-47EC-B468-B9C6CB468724}"/>
              </a:ext>
            </a:extLst>
          </p:cNvPr>
          <p:cNvSpPr txBox="1"/>
          <p:nvPr/>
        </p:nvSpPr>
        <p:spPr>
          <a:xfrm>
            <a:off x="136187" y="653241"/>
            <a:ext cx="2631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Making mass square dist.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 6">
                <a:extLst>
                  <a:ext uri="{FF2B5EF4-FFF2-40B4-BE49-F238E27FC236}">
                    <a16:creationId xmlns:a16="http://schemas.microsoft.com/office/drawing/2014/main" id="{480E601C-8C6D-481C-A145-BC3F43C3A0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2681432"/>
                  </p:ext>
                </p:extLst>
              </p:nvPr>
            </p:nvGraphicFramePr>
            <p:xfrm>
              <a:off x="3184356" y="653241"/>
              <a:ext cx="8578517" cy="22686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49512">
                      <a:extLst>
                        <a:ext uri="{9D8B030D-6E8A-4147-A177-3AD203B41FA5}">
                          <a16:colId xmlns:a16="http://schemas.microsoft.com/office/drawing/2014/main" val="468455119"/>
                        </a:ext>
                      </a:extLst>
                    </a:gridCol>
                    <a:gridCol w="1424882">
                      <a:extLst>
                        <a:ext uri="{9D8B030D-6E8A-4147-A177-3AD203B41FA5}">
                          <a16:colId xmlns:a16="http://schemas.microsoft.com/office/drawing/2014/main" val="3489504660"/>
                        </a:ext>
                      </a:extLst>
                    </a:gridCol>
                    <a:gridCol w="1921763">
                      <a:extLst>
                        <a:ext uri="{9D8B030D-6E8A-4147-A177-3AD203B41FA5}">
                          <a16:colId xmlns:a16="http://schemas.microsoft.com/office/drawing/2014/main" val="3313039429"/>
                        </a:ext>
                      </a:extLst>
                    </a:gridCol>
                    <a:gridCol w="2398203">
                      <a:extLst>
                        <a:ext uri="{9D8B030D-6E8A-4147-A177-3AD203B41FA5}">
                          <a16:colId xmlns:a16="http://schemas.microsoft.com/office/drawing/2014/main" val="901317927"/>
                        </a:ext>
                      </a:extLst>
                    </a:gridCol>
                    <a:gridCol w="1584157">
                      <a:extLst>
                        <a:ext uri="{9D8B030D-6E8A-4147-A177-3AD203B41FA5}">
                          <a16:colId xmlns:a16="http://schemas.microsoft.com/office/drawing/2014/main" val="1242904141"/>
                        </a:ext>
                      </a:extLst>
                    </a:gridCol>
                  </a:tblGrid>
                  <a:tr h="294153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600" b="1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Particle</a:t>
                          </a:r>
                          <a:endParaRPr kumimoji="1" lang="ja-JP" altLang="en-US" sz="1600" b="1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00B0F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600" b="1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Number</a:t>
                          </a:r>
                          <a:endParaRPr kumimoji="1" lang="ja-JP" altLang="en-US" sz="1600" b="1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00B0F0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600" b="1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Kinematics</a:t>
                          </a:r>
                          <a:endParaRPr kumimoji="1" lang="ja-JP" altLang="en-US" sz="1600" b="1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00B0F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4252201"/>
                      </a:ext>
                    </a:extLst>
                  </a:tr>
                  <a:tr h="508082"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600" b="1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Type</a:t>
                          </a:r>
                          <a:endParaRPr kumimoji="1" lang="ja-JP" altLang="en-US" sz="1600" b="1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600" b="1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Momentum [MeV/c]</a:t>
                          </a:r>
                          <a:endParaRPr kumimoji="1" lang="ja-JP" altLang="en-US" sz="1600" b="1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600" b="1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Angular [deg]</a:t>
                          </a:r>
                          <a:endParaRPr kumimoji="1" lang="ja-JP" altLang="en-US" sz="1600" b="1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00B0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686213"/>
                      </a:ext>
                    </a:extLst>
                  </a:tr>
                  <a:tr h="3021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r>
                            <a:rPr kumimoji="1" lang="en-US" altLang="ja-JP" sz="1200" baseline="300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+</a:t>
                          </a:r>
                          <a:endParaRPr kumimoji="1" lang="ja-JP" altLang="en-US" sz="1200" baseline="30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E9FFFF"/>
                        </a:solidFill>
                      </a:tcPr>
                    </a:tc>
                    <a:tc rowSpan="5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100,000</a:t>
                          </a:r>
                          <a:endParaRPr kumimoji="1" lang="ja-JP" altLang="en-US" sz="12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Kmaid: </a:t>
                          </a:r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kumimoji="1" lang="en-US" altLang="ja-JP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altLang="ja-JP" sz="12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ja-JP" sz="1200" b="0" i="0" smtClean="0">
                                      <a:latin typeface="Cambria Math" panose="02040503050406030204" pitchFamily="18" charset="0"/>
                                    </a:rPr>
                                    <m:t>He</m:t>
                                  </m:r>
                                </m:e>
                              </m:sPre>
                              <m:d>
                                <m:dPr>
                                  <m:ctrlPr>
                                    <a:rPr lang="en-US" altLang="ja-JP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12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altLang="ja-JP" sz="12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altLang="ja-JP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1200" b="0" i="1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p>
                                      <m:r>
                                        <a:rPr lang="en-US" altLang="ja-JP" sz="12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  <m:sPre>
                                <m:sPrePr>
                                  <m:ctrlPr>
                                    <a:rPr lang="en-US" altLang="ja-JP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ja-JP" sz="1200" b="0" i="0" smtClean="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sub>
                                <m:sup>
                                  <m:r>
                                    <a:rPr lang="en-US" altLang="ja-JP" sz="12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ja-JP" sz="1200" b="0" i="0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sPre>
                            </m:oMath>
                          </a14:m>
                          <a:endParaRPr kumimoji="1" lang="ja-JP" altLang="en-US" sz="12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solidFill>
                          <a:srgbClr val="E9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~ 900 - 500</a:t>
                          </a:r>
                          <a:endParaRPr kumimoji="1" lang="ja-JP" altLang="en-US" sz="12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solidFill>
                          <a:srgbClr val="E9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0-180</a:t>
                          </a:r>
                          <a:endParaRPr kumimoji="1" lang="ja-JP" altLang="en-US" sz="12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E9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3792402"/>
                      </a:ext>
                    </a:extLst>
                  </a:tr>
                  <a:tr h="2807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200" i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π</a:t>
                          </a:r>
                          <a:r>
                            <a:rPr kumimoji="1" lang="en-US" altLang="ja-JP" sz="1200" baseline="300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+</a:t>
                          </a:r>
                          <a:endParaRPr kumimoji="1" lang="ja-JP" altLang="en-US" sz="1200" baseline="30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D8E6FF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Uniform at Target</a:t>
                          </a:r>
                          <a:endParaRPr kumimoji="1" lang="ja-JP" altLang="en-US" sz="12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6FF"/>
                        </a:solidFill>
                      </a:tcPr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420 – 980</a:t>
                          </a:r>
                        </a:p>
                        <a:p>
                          <a:pPr algn="ctr"/>
                          <a:r>
                            <a:rPr kumimoji="1" lang="en-US" altLang="ja-JP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Central: 700</a:t>
                          </a:r>
                        </a:p>
                        <a:p>
                          <a:pPr algn="ctr"/>
                          <a:r>
                            <a:rPr kumimoji="1" lang="en-US" altLang="ja-JP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Range: 40%</a:t>
                          </a:r>
                          <a:endParaRPr kumimoji="1" lang="ja-JP" altLang="en-US" sz="12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6FF"/>
                        </a:solidFill>
                      </a:tcPr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 – 10</a:t>
                          </a:r>
                          <a:endParaRPr kumimoji="1" lang="ja-JP" altLang="en-US" sz="12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6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8835546"/>
                      </a:ext>
                    </a:extLst>
                  </a:tr>
                  <a:tr h="2807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</a:t>
                          </a:r>
                          <a:endParaRPr kumimoji="1" lang="ja-JP" altLang="en-US" sz="12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E9FFFF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2118528"/>
                      </a:ext>
                    </a:extLst>
                  </a:tr>
                  <a:tr h="2807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200" i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μ</a:t>
                          </a:r>
                          <a:r>
                            <a:rPr kumimoji="1" lang="en-US" altLang="ja-JP" sz="1200" baseline="300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+</a:t>
                          </a:r>
                          <a:endParaRPr kumimoji="1" lang="ja-JP" altLang="en-US" sz="1200" baseline="30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D8E6FF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0733773"/>
                      </a:ext>
                    </a:extLst>
                  </a:tr>
                  <a:tr h="2807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</a:t>
                          </a:r>
                          <a:r>
                            <a:rPr kumimoji="1" lang="en-US" altLang="ja-JP" sz="1200" baseline="300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+</a:t>
                          </a:r>
                          <a:endParaRPr kumimoji="1" lang="ja-JP" altLang="en-US" sz="1200" baseline="30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FFFF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48025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 6">
                <a:extLst>
                  <a:ext uri="{FF2B5EF4-FFF2-40B4-BE49-F238E27FC236}">
                    <a16:creationId xmlns:a16="http://schemas.microsoft.com/office/drawing/2014/main" id="{480E601C-8C6D-481C-A145-BC3F43C3A0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2681432"/>
                  </p:ext>
                </p:extLst>
              </p:nvPr>
            </p:nvGraphicFramePr>
            <p:xfrm>
              <a:off x="3184356" y="653241"/>
              <a:ext cx="8578517" cy="22686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49512">
                      <a:extLst>
                        <a:ext uri="{9D8B030D-6E8A-4147-A177-3AD203B41FA5}">
                          <a16:colId xmlns:a16="http://schemas.microsoft.com/office/drawing/2014/main" val="468455119"/>
                        </a:ext>
                      </a:extLst>
                    </a:gridCol>
                    <a:gridCol w="1424882">
                      <a:extLst>
                        <a:ext uri="{9D8B030D-6E8A-4147-A177-3AD203B41FA5}">
                          <a16:colId xmlns:a16="http://schemas.microsoft.com/office/drawing/2014/main" val="3489504660"/>
                        </a:ext>
                      </a:extLst>
                    </a:gridCol>
                    <a:gridCol w="1921763">
                      <a:extLst>
                        <a:ext uri="{9D8B030D-6E8A-4147-A177-3AD203B41FA5}">
                          <a16:colId xmlns:a16="http://schemas.microsoft.com/office/drawing/2014/main" val="3313039429"/>
                        </a:ext>
                      </a:extLst>
                    </a:gridCol>
                    <a:gridCol w="2398203">
                      <a:extLst>
                        <a:ext uri="{9D8B030D-6E8A-4147-A177-3AD203B41FA5}">
                          <a16:colId xmlns:a16="http://schemas.microsoft.com/office/drawing/2014/main" val="901317927"/>
                        </a:ext>
                      </a:extLst>
                    </a:gridCol>
                    <a:gridCol w="1584157">
                      <a:extLst>
                        <a:ext uri="{9D8B030D-6E8A-4147-A177-3AD203B41FA5}">
                          <a16:colId xmlns:a16="http://schemas.microsoft.com/office/drawing/2014/main" val="1242904141"/>
                        </a:ext>
                      </a:extLst>
                    </a:gridCol>
                  </a:tblGrid>
                  <a:tr h="33528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600" b="1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Particle</a:t>
                          </a:r>
                          <a:endParaRPr kumimoji="1" lang="ja-JP" altLang="en-US" sz="1600" b="1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00B0F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600" b="1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Number</a:t>
                          </a:r>
                          <a:endParaRPr kumimoji="1" lang="ja-JP" altLang="en-US" sz="1600" b="1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00B0F0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600" b="1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Kinematics</a:t>
                          </a:r>
                          <a:endParaRPr kumimoji="1" lang="ja-JP" altLang="en-US" sz="1600" b="1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00B0F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4252201"/>
                      </a:ext>
                    </a:extLst>
                  </a:tr>
                  <a:tr h="508082"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600" b="1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Type</a:t>
                          </a:r>
                          <a:endParaRPr kumimoji="1" lang="ja-JP" altLang="en-US" sz="1600" b="1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600" b="1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Momentum [MeV/c]</a:t>
                          </a:r>
                          <a:endParaRPr kumimoji="1" lang="ja-JP" altLang="en-US" sz="1600" b="1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600" b="1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Angular [deg]</a:t>
                          </a:r>
                          <a:endParaRPr kumimoji="1" lang="ja-JP" altLang="en-US" sz="1600" b="1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00B0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686213"/>
                      </a:ext>
                    </a:extLst>
                  </a:tr>
                  <a:tr h="3021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r>
                            <a:rPr kumimoji="1" lang="en-US" altLang="ja-JP" sz="1200" baseline="300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+</a:t>
                          </a:r>
                          <a:endParaRPr kumimoji="1" lang="ja-JP" altLang="en-US" sz="1200" baseline="30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E9FFFF"/>
                        </a:solidFill>
                      </a:tcPr>
                    </a:tc>
                    <a:tc rowSpan="5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100,000</a:t>
                          </a:r>
                          <a:endParaRPr kumimoji="1" lang="ja-JP" altLang="en-US" sz="12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2"/>
                          <a:stretch>
                            <a:fillRect l="-139683" t="-289796" r="-208889" b="-3877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~ 900 - 500</a:t>
                          </a:r>
                          <a:endParaRPr kumimoji="1" lang="ja-JP" altLang="en-US" sz="12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solidFill>
                          <a:srgbClr val="E9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0-180</a:t>
                          </a:r>
                          <a:endParaRPr kumimoji="1" lang="ja-JP" altLang="en-US" sz="12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E9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3792402"/>
                      </a:ext>
                    </a:extLst>
                  </a:tr>
                  <a:tr h="2807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200" i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π</a:t>
                          </a:r>
                          <a:r>
                            <a:rPr kumimoji="1" lang="en-US" altLang="ja-JP" sz="1200" baseline="300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+</a:t>
                          </a:r>
                          <a:endParaRPr kumimoji="1" lang="ja-JP" altLang="en-US" sz="1200" baseline="30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D8E6FF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Uniform at Target</a:t>
                          </a:r>
                          <a:endParaRPr kumimoji="1" lang="ja-JP" altLang="en-US" sz="12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6FF"/>
                        </a:solidFill>
                      </a:tcPr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420 – 980</a:t>
                          </a:r>
                        </a:p>
                        <a:p>
                          <a:pPr algn="ctr"/>
                          <a:r>
                            <a:rPr kumimoji="1" lang="en-US" altLang="ja-JP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Central: 700</a:t>
                          </a:r>
                        </a:p>
                        <a:p>
                          <a:pPr algn="ctr"/>
                          <a:r>
                            <a:rPr kumimoji="1" lang="en-US" altLang="ja-JP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Range: 40%</a:t>
                          </a:r>
                          <a:endParaRPr kumimoji="1" lang="ja-JP" altLang="en-US" sz="12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6FF"/>
                        </a:solidFill>
                      </a:tcPr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 – 10</a:t>
                          </a:r>
                          <a:endParaRPr kumimoji="1" lang="ja-JP" altLang="en-US" sz="12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6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8835546"/>
                      </a:ext>
                    </a:extLst>
                  </a:tr>
                  <a:tr h="2807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</a:t>
                          </a:r>
                          <a:endParaRPr kumimoji="1" lang="ja-JP" altLang="en-US" sz="12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E9FFFF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2118528"/>
                      </a:ext>
                    </a:extLst>
                  </a:tr>
                  <a:tr h="2807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200" i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μ</a:t>
                          </a:r>
                          <a:r>
                            <a:rPr kumimoji="1" lang="en-US" altLang="ja-JP" sz="1200" baseline="300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+</a:t>
                          </a:r>
                          <a:endParaRPr kumimoji="1" lang="ja-JP" altLang="en-US" sz="1200" baseline="30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D8E6FF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0733773"/>
                      </a:ext>
                    </a:extLst>
                  </a:tr>
                  <a:tr h="2807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</a:t>
                          </a:r>
                          <a:r>
                            <a:rPr kumimoji="1" lang="en-US" altLang="ja-JP" sz="1200" baseline="300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+</a:t>
                          </a:r>
                          <a:endParaRPr kumimoji="1" lang="ja-JP" altLang="en-US" sz="1200" baseline="30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FFFF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480250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図 7">
            <a:extLst>
              <a:ext uri="{FF2B5EF4-FFF2-40B4-BE49-F238E27FC236}">
                <a16:creationId xmlns:a16="http://schemas.microsoft.com/office/drawing/2014/main" id="{DD72DEA3-8DE9-43A3-84C2-178EAA362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62" y="3250112"/>
            <a:ext cx="7242676" cy="3471363"/>
          </a:xfrm>
          <a:prstGeom prst="rect">
            <a:avLst/>
          </a:prstGeom>
          <a:ln w="19050">
            <a:solidFill>
              <a:srgbClr val="00108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AEE87277-3147-477F-BA48-6B70CFF55074}"/>
                  </a:ext>
                </a:extLst>
              </p:cNvPr>
              <p:cNvSpPr txBox="1"/>
              <p:nvPr/>
            </p:nvSpPr>
            <p:spPr>
              <a:xfrm>
                <a:off x="8055140" y="3141995"/>
                <a:ext cx="3904248" cy="3200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kumimoji="1" lang="en-US" altLang="ja-JP" sz="1600" b="1">
                    <a:solidFill>
                      <a:srgbClr val="001080"/>
                    </a:solidFill>
                    <a:latin typeface="Arial" panose="020B0604020202020204" pitchFamily="34" charset="0"/>
                  </a:rPr>
                  <a:t>Calcutation of mass square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𝛽𝛾</m:t>
                      </m:r>
                      <m: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kumimoji="1" lang="en-US" altLang="ja-JP">
                  <a:latin typeface="Arial" panose="020B0604020202020204" pitchFamily="34" charset="0"/>
                </a:endParaRPr>
              </a:p>
              <a:p>
                <a:r>
                  <a:rPr kumimoji="1" lang="ja-JP" altLang="en-US">
                    <a:latin typeface="Arial" panose="020B0604020202020204" pitchFamily="34" charset="0"/>
                  </a:rPr>
                  <a:t>⇒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p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kumimoji="1" lang="en-US" altLang="ja-JP" sz="2400">
                  <a:latin typeface="Arial" panose="020B0604020202020204" pitchFamily="34" charset="0"/>
                </a:endParaRPr>
              </a:p>
              <a:p>
                <a:endParaRPr kumimoji="1" lang="en-US" altLang="ja-JP" sz="2400">
                  <a:latin typeface="Arial" panose="020B0604020202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kumimoji="1" lang="en-US" altLang="ja-JP" sz="1600" b="1">
                    <a:solidFill>
                      <a:srgbClr val="001080"/>
                    </a:solidFill>
                    <a:latin typeface="Arial" panose="020B0604020202020204" pitchFamily="34" charset="0"/>
                  </a:rPr>
                  <a:t>Resolution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ja-JP" sz="1600">
                    <a:latin typeface="Arial" panose="020B0604020202020204" pitchFamily="34" charset="0"/>
                  </a:rPr>
                  <a:t>Position, Momemtum: nothing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ja-JP" sz="1600">
                    <a:latin typeface="Arial" panose="020B0604020202020204" pitchFamily="34" charset="0"/>
                  </a:rPr>
                  <a:t>Time</a:t>
                </a:r>
              </a:p>
              <a:p>
                <a:r>
                  <a:rPr kumimoji="1" lang="en-US" altLang="ja-JP" sz="1600">
                    <a:latin typeface="Arial" panose="020B0604020202020204" pitchFamily="34" charset="0"/>
                  </a:rPr>
                  <a:t>	VD0(BLT) </a:t>
                </a:r>
                <a:r>
                  <a:rPr kumimoji="1" lang="ja-JP" altLang="en-US" sz="1600">
                    <a:latin typeface="Arial" panose="020B0604020202020204" pitchFamily="34" charset="0"/>
                  </a:rPr>
                  <a:t>⇒ </a:t>
                </a:r>
                <a:r>
                  <a:rPr kumimoji="1" lang="en-US" altLang="ja-JP" sz="1600">
                    <a:latin typeface="Arial" panose="020B0604020202020204" pitchFamily="34" charset="0"/>
                  </a:rPr>
                  <a:t>σ=100</a:t>
                </a:r>
                <a:r>
                  <a:rPr kumimoji="1" lang="ja-JP" altLang="en-US" sz="1600">
                    <a:latin typeface="Arial" panose="020B0604020202020204" pitchFamily="34" charset="0"/>
                  </a:rPr>
                  <a:t> </a:t>
                </a:r>
                <a:r>
                  <a:rPr kumimoji="1" lang="en-US" altLang="ja-JP" sz="1600">
                    <a:latin typeface="Arial" panose="020B0604020202020204" pitchFamily="34" charset="0"/>
                  </a:rPr>
                  <a:t>psec</a:t>
                </a:r>
              </a:p>
              <a:p>
                <a:r>
                  <a:rPr kumimoji="1" lang="en-US" altLang="ja-JP" sz="1600">
                    <a:latin typeface="Arial" panose="020B0604020202020204" pitchFamily="34" charset="0"/>
                  </a:rPr>
                  <a:t>	VD2(ToF) </a:t>
                </a:r>
                <a:r>
                  <a:rPr kumimoji="1" lang="ja-JP" altLang="en-US" sz="1600">
                    <a:latin typeface="Arial" panose="020B0604020202020204" pitchFamily="34" charset="0"/>
                  </a:rPr>
                  <a:t>⇒ </a:t>
                </a:r>
                <a:r>
                  <a:rPr kumimoji="1" lang="en-US" altLang="ja-JP" sz="1600">
                    <a:latin typeface="Arial" panose="020B0604020202020204" pitchFamily="34" charset="0"/>
                  </a:rPr>
                  <a:t>σ=125 - 300</a:t>
                </a:r>
                <a:r>
                  <a:rPr kumimoji="1" lang="ja-JP" altLang="en-US" sz="1600">
                    <a:latin typeface="Arial" panose="020B0604020202020204" pitchFamily="34" charset="0"/>
                  </a:rPr>
                  <a:t> </a:t>
                </a:r>
                <a:r>
                  <a:rPr kumimoji="1" lang="en-US" altLang="ja-JP" sz="1600">
                    <a:latin typeface="Arial" panose="020B0604020202020204" pitchFamily="34" charset="0"/>
                  </a:rPr>
                  <a:t>psec</a:t>
                </a:r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AEE87277-3147-477F-BA48-6B70CFF55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140" y="3141995"/>
                <a:ext cx="3904248" cy="3200556"/>
              </a:xfrm>
              <a:prstGeom prst="rect">
                <a:avLst/>
              </a:prstGeom>
              <a:blipFill>
                <a:blip r:embed="rId4"/>
                <a:stretch>
                  <a:fillRect l="-1248" t="-571" b="-7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9893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D2CFF06-065C-44CA-B54B-1BFEA598A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565D976-3BEF-49C7-A3D4-B12479FE1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D124D73D-42B2-4162-A132-A0E510A77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HyperNKS (G4 simulation)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3DC801B-4D57-43DD-AE51-EE9FA3E00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75" y="1688209"/>
            <a:ext cx="11146450" cy="428312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0A43512-131A-4734-8684-D76DCCA0A99E}"/>
              </a:ext>
            </a:extLst>
          </p:cNvPr>
          <p:cNvSpPr txBox="1"/>
          <p:nvPr/>
        </p:nvSpPr>
        <p:spPr>
          <a:xfrm>
            <a:off x="1064793" y="844946"/>
            <a:ext cx="6178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まずは時間分解能のみ</a:t>
            </a:r>
            <a:endParaRPr kumimoji="1" lang="en-US" altLang="ja-JP"/>
          </a:p>
          <a:p>
            <a:r>
              <a:rPr kumimoji="1" lang="ja-JP" altLang="en-US"/>
              <a:t>位置によるカット</a:t>
            </a:r>
            <a:r>
              <a:rPr kumimoji="1" lang="en-US" altLang="ja-JP"/>
              <a:t>(</a:t>
            </a:r>
            <a:r>
              <a:rPr kumimoji="1" lang="ja-JP" altLang="en-US"/>
              <a:t>ギャップ・</a:t>
            </a:r>
            <a:r>
              <a:rPr kumimoji="1" lang="en-US" altLang="ja-JP"/>
              <a:t>ToF</a:t>
            </a:r>
            <a:r>
              <a:rPr kumimoji="1" lang="ja-JP" altLang="en-US"/>
              <a:t>の大きさ等</a:t>
            </a:r>
            <a:r>
              <a:rPr kumimoji="1" lang="en-US" altLang="ja-JP"/>
              <a:t>)</a:t>
            </a:r>
            <a:r>
              <a:rPr kumimoji="1" lang="ja-JP" altLang="en-US"/>
              <a:t>は今回は無し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50CAD1B-EF9A-40FA-95CD-E50EFD3777FB}"/>
              </a:ext>
            </a:extLst>
          </p:cNvPr>
          <p:cNvSpPr txBox="1"/>
          <p:nvPr/>
        </p:nvSpPr>
        <p:spPr>
          <a:xfrm>
            <a:off x="4153901" y="1688209"/>
            <a:ext cx="455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>
                <a:latin typeface="Arial" panose="020B0604020202020204" pitchFamily="34" charset="0"/>
              </a:rPr>
              <a:t>p</a:t>
            </a:r>
            <a:endParaRPr kumimoji="1" lang="ja-JP" altLang="en-US" sz="2400" b="1">
              <a:latin typeface="Arial" panose="020B060402020202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0E14A44-F481-489B-80C1-AB6B0E809278}"/>
              </a:ext>
            </a:extLst>
          </p:cNvPr>
          <p:cNvSpPr txBox="1"/>
          <p:nvPr/>
        </p:nvSpPr>
        <p:spPr>
          <a:xfrm>
            <a:off x="2321592" y="4051774"/>
            <a:ext cx="674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>
                <a:latin typeface="Arial" panose="020B0604020202020204" pitchFamily="34" charset="0"/>
              </a:rPr>
              <a:t>K</a:t>
            </a:r>
            <a:r>
              <a:rPr kumimoji="1" lang="en-US" altLang="ja-JP" sz="2400" b="1" baseline="30000">
                <a:latin typeface="Arial" panose="020B0604020202020204" pitchFamily="34" charset="0"/>
              </a:rPr>
              <a:t>+</a:t>
            </a:r>
            <a:endParaRPr kumimoji="1" lang="ja-JP" altLang="en-US" sz="2400" b="1" baseline="30000">
              <a:latin typeface="Arial" panose="020B060402020202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61FBC00-9742-48B8-A5D0-12F7705D3206}"/>
              </a:ext>
            </a:extLst>
          </p:cNvPr>
          <p:cNvSpPr txBox="1"/>
          <p:nvPr/>
        </p:nvSpPr>
        <p:spPr>
          <a:xfrm>
            <a:off x="991447" y="1645458"/>
            <a:ext cx="1667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>
                <a:latin typeface="Arial" panose="020B0604020202020204" pitchFamily="34" charset="0"/>
                <a:ea typeface="Cambria" panose="02040503050406030204" pitchFamily="18" charset="0"/>
              </a:rPr>
              <a:t>e</a:t>
            </a:r>
            <a:r>
              <a:rPr kumimoji="1" lang="en-US" altLang="ja-JP" sz="2400" b="1" baseline="30000">
                <a:latin typeface="Arial" panose="020B0604020202020204" pitchFamily="34" charset="0"/>
                <a:ea typeface="Cambria" panose="02040503050406030204" pitchFamily="18" charset="0"/>
              </a:rPr>
              <a:t>+</a:t>
            </a:r>
            <a:r>
              <a:rPr kumimoji="1" lang="en-US" altLang="ja-JP" sz="2400" b="1">
                <a:latin typeface="Arial" panose="020B0604020202020204" pitchFamily="34" charset="0"/>
                <a:ea typeface="Cambria" panose="02040503050406030204" pitchFamily="18" charset="0"/>
              </a:rPr>
              <a:t>, μ</a:t>
            </a:r>
            <a:r>
              <a:rPr kumimoji="1" lang="en-US" altLang="ja-JP" sz="2400" b="1" baseline="30000">
                <a:latin typeface="Arial" panose="020B0604020202020204" pitchFamily="34" charset="0"/>
              </a:rPr>
              <a:t>+</a:t>
            </a:r>
            <a:r>
              <a:rPr kumimoji="1" lang="en-US" altLang="ja-JP" sz="2400" b="1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</a:rPr>
              <a:t> , π</a:t>
            </a:r>
            <a:r>
              <a:rPr kumimoji="1" lang="en-US" altLang="ja-JP" sz="2400" b="1" baseline="30000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</a:rPr>
              <a:t>+</a:t>
            </a:r>
            <a:endParaRPr kumimoji="1" lang="ja-JP" altLang="en-US" sz="2400" b="1" baseline="30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084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D2CFF06-065C-44CA-B54B-1BFEA598A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565D976-3BEF-49C7-A3D4-B12479FE1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D124D73D-42B2-4162-A132-A0E510A77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HyperNKS (G4 simulation)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3DC801B-4D57-43DD-AE51-EE9FA3E00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775" y="1688209"/>
            <a:ext cx="11146450" cy="428312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0A43512-131A-4734-8684-D76DCCA0A99E}"/>
              </a:ext>
            </a:extLst>
          </p:cNvPr>
          <p:cNvSpPr txBox="1"/>
          <p:nvPr/>
        </p:nvSpPr>
        <p:spPr>
          <a:xfrm>
            <a:off x="1064793" y="844946"/>
            <a:ext cx="6178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まずは時間分解能のみ</a:t>
            </a:r>
            <a:endParaRPr kumimoji="1" lang="en-US" altLang="ja-JP"/>
          </a:p>
          <a:p>
            <a:r>
              <a:rPr kumimoji="1" lang="ja-JP" altLang="en-US"/>
              <a:t>位置によるカット</a:t>
            </a:r>
            <a:r>
              <a:rPr kumimoji="1" lang="en-US" altLang="ja-JP"/>
              <a:t>(</a:t>
            </a:r>
            <a:r>
              <a:rPr kumimoji="1" lang="ja-JP" altLang="en-US"/>
              <a:t>ギャップ・</a:t>
            </a:r>
            <a:r>
              <a:rPr kumimoji="1" lang="en-US" altLang="ja-JP"/>
              <a:t>ToF</a:t>
            </a:r>
            <a:r>
              <a:rPr kumimoji="1" lang="ja-JP" altLang="en-US"/>
              <a:t>の大きさ等</a:t>
            </a:r>
            <a:r>
              <a:rPr kumimoji="1" lang="en-US" altLang="ja-JP"/>
              <a:t>)</a:t>
            </a:r>
            <a:r>
              <a:rPr kumimoji="1" lang="ja-JP" altLang="en-US"/>
              <a:t>は今回は無し</a:t>
            </a:r>
          </a:p>
        </p:txBody>
      </p:sp>
    </p:spTree>
    <p:extLst>
      <p:ext uri="{BB962C8B-B14F-4D97-AF65-F5344CB8AC3E}">
        <p14:creationId xmlns:p14="http://schemas.microsoft.com/office/powerpoint/2010/main" val="3685323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D2CFF06-065C-44CA-B54B-1BFEA598A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565D976-3BEF-49C7-A3D4-B12479FE1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D124D73D-42B2-4162-A132-A0E510A77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HyperNKS (G4 simulation)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3DC801B-4D57-43DD-AE51-EE9FA3E00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775" y="1928841"/>
            <a:ext cx="11146449" cy="428312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0A43512-131A-4734-8684-D76DCCA0A99E}"/>
              </a:ext>
            </a:extLst>
          </p:cNvPr>
          <p:cNvSpPr txBox="1"/>
          <p:nvPr/>
        </p:nvSpPr>
        <p:spPr>
          <a:xfrm>
            <a:off x="1064793" y="844946"/>
            <a:ext cx="6178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まずは時間分解能のみ</a:t>
            </a:r>
            <a:endParaRPr kumimoji="1" lang="en-US" altLang="ja-JP"/>
          </a:p>
          <a:p>
            <a:r>
              <a:rPr kumimoji="1" lang="ja-JP" altLang="en-US"/>
              <a:t>位置によるカット</a:t>
            </a:r>
            <a:r>
              <a:rPr kumimoji="1" lang="en-US" altLang="ja-JP"/>
              <a:t>(</a:t>
            </a:r>
            <a:r>
              <a:rPr kumimoji="1" lang="ja-JP" altLang="en-US"/>
              <a:t>ギャップ・</a:t>
            </a:r>
            <a:r>
              <a:rPr kumimoji="1" lang="en-US" altLang="ja-JP"/>
              <a:t>ToF</a:t>
            </a:r>
            <a:r>
              <a:rPr kumimoji="1" lang="ja-JP" altLang="en-US"/>
              <a:t>の大きさ等</a:t>
            </a:r>
            <a:r>
              <a:rPr kumimoji="1" lang="en-US" altLang="ja-JP"/>
              <a:t>)</a:t>
            </a:r>
            <a:r>
              <a:rPr kumimoji="1" lang="ja-JP" altLang="en-US"/>
              <a:t>は今回は無し</a:t>
            </a:r>
          </a:p>
        </p:txBody>
      </p:sp>
    </p:spTree>
    <p:extLst>
      <p:ext uri="{BB962C8B-B14F-4D97-AF65-F5344CB8AC3E}">
        <p14:creationId xmlns:p14="http://schemas.microsoft.com/office/powerpoint/2010/main" val="756278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D2CFF06-065C-44CA-B54B-1BFEA598A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565D976-3BEF-49C7-A3D4-B12479FE1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D124D73D-42B2-4162-A132-A0E510A77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HyperNKS (G4 simulation)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3DC801B-4D57-43DD-AE51-EE9FA3E00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775" y="1688209"/>
            <a:ext cx="11146450" cy="428312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0A43512-131A-4734-8684-D76DCCA0A99E}"/>
              </a:ext>
            </a:extLst>
          </p:cNvPr>
          <p:cNvSpPr txBox="1"/>
          <p:nvPr/>
        </p:nvSpPr>
        <p:spPr>
          <a:xfrm>
            <a:off x="1064793" y="844946"/>
            <a:ext cx="6178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まずは時間分解能のみ</a:t>
            </a:r>
            <a:endParaRPr kumimoji="1" lang="en-US" altLang="ja-JP"/>
          </a:p>
          <a:p>
            <a:r>
              <a:rPr kumimoji="1" lang="ja-JP" altLang="en-US"/>
              <a:t>位置によるカット</a:t>
            </a:r>
            <a:r>
              <a:rPr kumimoji="1" lang="en-US" altLang="ja-JP"/>
              <a:t>(</a:t>
            </a:r>
            <a:r>
              <a:rPr kumimoji="1" lang="ja-JP" altLang="en-US"/>
              <a:t>ギャップ・</a:t>
            </a:r>
            <a:r>
              <a:rPr kumimoji="1" lang="en-US" altLang="ja-JP"/>
              <a:t>ToF</a:t>
            </a:r>
            <a:r>
              <a:rPr kumimoji="1" lang="ja-JP" altLang="en-US"/>
              <a:t>の大きさ等</a:t>
            </a:r>
            <a:r>
              <a:rPr kumimoji="1" lang="en-US" altLang="ja-JP"/>
              <a:t>)</a:t>
            </a:r>
            <a:r>
              <a:rPr kumimoji="1" lang="ja-JP" altLang="en-US"/>
              <a:t>は今回は無し</a:t>
            </a:r>
          </a:p>
        </p:txBody>
      </p:sp>
    </p:spTree>
    <p:extLst>
      <p:ext uri="{BB962C8B-B14F-4D97-AF65-F5344CB8AC3E}">
        <p14:creationId xmlns:p14="http://schemas.microsoft.com/office/powerpoint/2010/main" val="3302215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D2CFF06-065C-44CA-B54B-1BFEA598A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565D976-3BEF-49C7-A3D4-B12479FE1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D124D73D-42B2-4162-A132-A0E510A77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HyperNKS (G4 simulation)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3DC801B-4D57-43DD-AE51-EE9FA3E00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775" y="1688209"/>
            <a:ext cx="11146449" cy="428312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0A43512-131A-4734-8684-D76DCCA0A99E}"/>
              </a:ext>
            </a:extLst>
          </p:cNvPr>
          <p:cNvSpPr txBox="1"/>
          <p:nvPr/>
        </p:nvSpPr>
        <p:spPr>
          <a:xfrm>
            <a:off x="1064793" y="844946"/>
            <a:ext cx="6442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Arial" panose="020B0604020202020204" pitchFamily="34" charset="0"/>
                <a:ea typeface="游ゴシック" panose="020B0400000000000000" pitchFamily="50" charset="-128"/>
                <a:cs typeface="Arial" panose="020B0604020202020204" pitchFamily="34" charset="0"/>
              </a:rPr>
              <a:t>まずは時間分解能のみ</a:t>
            </a:r>
            <a:endParaRPr kumimoji="1" lang="en-US" altLang="ja-JP">
              <a:latin typeface="Arial" panose="020B0604020202020204" pitchFamily="34" charset="0"/>
              <a:ea typeface="游ゴシック" panose="020B0400000000000000" pitchFamily="50" charset="-128"/>
              <a:cs typeface="Arial" panose="020B0604020202020204" pitchFamily="34" charset="0"/>
            </a:endParaRPr>
          </a:p>
          <a:p>
            <a:r>
              <a:rPr kumimoji="1" lang="ja-JP" altLang="en-US">
                <a:latin typeface="Arial" panose="020B0604020202020204" pitchFamily="34" charset="0"/>
                <a:ea typeface="游ゴシック" panose="020B0400000000000000" pitchFamily="50" charset="-128"/>
                <a:cs typeface="Arial" panose="020B0604020202020204" pitchFamily="34" charset="0"/>
              </a:rPr>
              <a:t>位置によるカット</a:t>
            </a:r>
            <a:r>
              <a:rPr kumimoji="1" lang="en-US" altLang="ja-JP">
                <a:latin typeface="Arial" panose="020B0604020202020204" pitchFamily="34" charset="0"/>
                <a:ea typeface="游ゴシック" panose="020B0400000000000000" pitchFamily="50" charset="-128"/>
                <a:cs typeface="Arial" panose="020B0604020202020204" pitchFamily="34" charset="0"/>
              </a:rPr>
              <a:t>(</a:t>
            </a:r>
            <a:r>
              <a:rPr kumimoji="1" lang="ja-JP" altLang="en-US">
                <a:latin typeface="Arial" panose="020B0604020202020204" pitchFamily="34" charset="0"/>
                <a:ea typeface="游ゴシック" panose="020B0400000000000000" pitchFamily="50" charset="-128"/>
                <a:cs typeface="Arial" panose="020B0604020202020204" pitchFamily="34" charset="0"/>
              </a:rPr>
              <a:t>ギャップ・</a:t>
            </a:r>
            <a:r>
              <a:rPr kumimoji="1" lang="en-US" altLang="ja-JP">
                <a:latin typeface="Arial" panose="020B0604020202020204" pitchFamily="34" charset="0"/>
                <a:ea typeface="游ゴシック" panose="020B0400000000000000" pitchFamily="50" charset="-128"/>
                <a:cs typeface="Arial" panose="020B0604020202020204" pitchFamily="34" charset="0"/>
              </a:rPr>
              <a:t>ToF</a:t>
            </a:r>
            <a:r>
              <a:rPr kumimoji="1" lang="ja-JP" altLang="en-US">
                <a:latin typeface="Arial" panose="020B0604020202020204" pitchFamily="34" charset="0"/>
                <a:ea typeface="游ゴシック" panose="020B0400000000000000" pitchFamily="50" charset="-128"/>
                <a:cs typeface="Arial" panose="020B0604020202020204" pitchFamily="34" charset="0"/>
              </a:rPr>
              <a:t>の大きさ等</a:t>
            </a:r>
            <a:r>
              <a:rPr kumimoji="1" lang="en-US" altLang="ja-JP">
                <a:latin typeface="Arial" panose="020B0604020202020204" pitchFamily="34" charset="0"/>
                <a:ea typeface="游ゴシック" panose="020B0400000000000000" pitchFamily="50" charset="-128"/>
                <a:cs typeface="Arial" panose="020B0604020202020204" pitchFamily="34" charset="0"/>
              </a:rPr>
              <a:t>)</a:t>
            </a:r>
            <a:r>
              <a:rPr kumimoji="1" lang="ja-JP" altLang="en-US">
                <a:latin typeface="Arial" panose="020B0604020202020204" pitchFamily="34" charset="0"/>
                <a:ea typeface="游ゴシック" panose="020B0400000000000000" pitchFamily="50" charset="-128"/>
                <a:cs typeface="Arial" panose="020B0604020202020204" pitchFamily="34" charset="0"/>
              </a:rPr>
              <a:t>は今回は無し</a:t>
            </a:r>
          </a:p>
        </p:txBody>
      </p:sp>
    </p:spTree>
    <p:extLst>
      <p:ext uri="{BB962C8B-B14F-4D97-AF65-F5344CB8AC3E}">
        <p14:creationId xmlns:p14="http://schemas.microsoft.com/office/powerpoint/2010/main" val="943991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261CAE3-8E31-4557-9B1E-596DA0EB5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9990280-58D6-4502-A407-2C693982A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2083361A-6FD2-4B9E-A76E-B45155633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HyperNKS (G4 simulation)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9754CC7-F582-45C7-8284-F54EAA0FF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292" y="752102"/>
            <a:ext cx="5514559" cy="4433737"/>
          </a:xfrm>
          <a:prstGeom prst="rect">
            <a:avLst/>
          </a:prstGeom>
          <a:ln w="15875">
            <a:solidFill>
              <a:srgbClr val="00108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3398C6ED-3B65-4A41-AEA7-6E8166F3D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82" y="752102"/>
            <a:ext cx="5662738" cy="4433737"/>
          </a:xfrm>
          <a:prstGeom prst="rect">
            <a:avLst/>
          </a:prstGeom>
          <a:ln w="15875">
            <a:solidFill>
              <a:srgbClr val="00108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618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5D95939-ED33-4B0A-96B7-9978710E9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75DCC11-57F1-4721-B56A-B3059EEF0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0DA2C9DE-701E-4FF0-954D-4D2B0BF26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HyperNKS (G4 simulation)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0CC6E9F-4B02-4253-95E4-F8CEA2A13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468" y="771276"/>
            <a:ext cx="5846451" cy="4647391"/>
          </a:xfrm>
          <a:prstGeom prst="rect">
            <a:avLst/>
          </a:prstGeom>
          <a:ln>
            <a:solidFill>
              <a:srgbClr val="00108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3F29EB02-AADB-429F-ACA1-D7E4D4941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11" y="771276"/>
            <a:ext cx="5764079" cy="4647391"/>
          </a:xfrm>
          <a:prstGeom prst="rect">
            <a:avLst/>
          </a:prstGeom>
          <a:ln>
            <a:solidFill>
              <a:srgbClr val="00108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4195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B24841E-FDBD-407E-B0D5-7FD75BC6D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4FE5340-90CA-4B63-80EC-804729C30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9E8CEE93-8478-4382-8DC7-E8CF93DA2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To do</a:t>
            </a:r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8E5A761-73E1-41F5-A70C-291F2EEC77B6}"/>
              </a:ext>
            </a:extLst>
          </p:cNvPr>
          <p:cNvSpPr txBox="1"/>
          <p:nvPr/>
        </p:nvSpPr>
        <p:spPr>
          <a:xfrm>
            <a:off x="3181349" y="1269331"/>
            <a:ext cx="58293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ja-JP" b="1">
                <a:solidFill>
                  <a:srgbClr val="001080"/>
                </a:solidFill>
                <a:latin typeface="Arial" panose="020B0604020202020204" pitchFamily="34" charset="0"/>
              </a:rPr>
              <a:t>Cosmic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>
                <a:latin typeface="Arial" panose="020B0604020202020204" pitchFamily="34" charset="0"/>
              </a:rPr>
              <a:t>Consistency check of old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>
                <a:latin typeface="Arial" panose="020B0604020202020204" pitchFamily="34" charset="0"/>
              </a:rPr>
              <a:t>Test mppc*2s (Retry)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ja-JP"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ja-JP" b="1">
                <a:solidFill>
                  <a:srgbClr val="001080"/>
                </a:solidFill>
                <a:latin typeface="Arial" panose="020B0604020202020204" pitchFamily="34" charset="0"/>
              </a:rPr>
              <a:t>HyperNKS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>
                <a:latin typeface="Arial" panose="020B0604020202020204" pitchFamily="34" charset="0"/>
              </a:rPr>
              <a:t>Check gap-size dependence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>
                <a:latin typeface="Arial" panose="020B0604020202020204" pitchFamily="34" charset="0"/>
              </a:rPr>
              <a:t>Check z-position dependence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ja-JP"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kumimoji="1" lang="ja-JP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052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AC8EAE9-21D6-4821-9EEF-D5842E4F2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FA34742-929C-4F88-BBE5-16FE178BA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B9EF1051-223D-443B-8D9B-823698078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連絡です。 </a:t>
            </a:r>
            <a:r>
              <a:rPr lang="en-US" altLang="ja-JP"/>
              <a:t>(</a:t>
            </a:r>
            <a:r>
              <a:rPr lang="ja-JP" altLang="en-US"/>
              <a:t>一応</a:t>
            </a:r>
            <a:r>
              <a:rPr lang="en-US" altLang="ja-JP"/>
              <a:t>)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6785D09-685F-4CB5-99D2-6275A3D8F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779" y="2150566"/>
            <a:ext cx="7583295" cy="4546846"/>
          </a:xfrm>
          <a:prstGeom prst="rect">
            <a:avLst/>
          </a:prstGeom>
          <a:noFill/>
          <a:ln w="31750">
            <a:solidFill>
              <a:srgbClr val="FF00D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C40BE29-CB6E-4B40-B8A7-5210BB37BFDE}"/>
              </a:ext>
            </a:extLst>
          </p:cNvPr>
          <p:cNvSpPr txBox="1"/>
          <p:nvPr/>
        </p:nvSpPr>
        <p:spPr>
          <a:xfrm>
            <a:off x="4487779" y="1757171"/>
            <a:ext cx="5323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>
                <a:hlinkClick r:id="rId3"/>
              </a:rPr>
              <a:t>https://symphonict.nesic.co.jp/zoom/notification-004/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052A03F-AAF2-4A0A-9A3E-4E77EB6318D9}"/>
              </a:ext>
            </a:extLst>
          </p:cNvPr>
          <p:cNvSpPr txBox="1"/>
          <p:nvPr/>
        </p:nvSpPr>
        <p:spPr>
          <a:xfrm>
            <a:off x="322846" y="914703"/>
            <a:ext cx="867439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/>
              <a:t>5</a:t>
            </a:r>
            <a:r>
              <a:rPr kumimoji="1" lang="ja-JP" altLang="en-US" sz="1400"/>
              <a:t>月</a:t>
            </a:r>
            <a:r>
              <a:rPr kumimoji="1" lang="en-US" altLang="ja-JP" sz="1400"/>
              <a:t>30</a:t>
            </a:r>
            <a:r>
              <a:rPr kumimoji="1" lang="ja-JP" altLang="en-US" sz="1400"/>
              <a:t>日までに</a:t>
            </a:r>
            <a:r>
              <a:rPr kumimoji="1" lang="en-US" altLang="ja-JP" sz="1400"/>
              <a:t>5.0 </a:t>
            </a:r>
            <a:r>
              <a:rPr kumimoji="1" lang="ja-JP" altLang="en-US" sz="1400"/>
              <a:t>以上へアップデートしないと</a:t>
            </a:r>
            <a:r>
              <a:rPr kumimoji="1" lang="ja-JP" altLang="en-US" sz="1600" b="1">
                <a:solidFill>
                  <a:srgbClr val="FF0000"/>
                </a:solidFill>
              </a:rPr>
              <a:t>ミーティングの主催・参加ができなくなる</a:t>
            </a:r>
            <a:r>
              <a:rPr kumimoji="1" lang="ja-JP" altLang="en-US" sz="1400"/>
              <a:t>そうです</a:t>
            </a:r>
            <a:endParaRPr kumimoji="1" lang="en-US" altLang="ja-JP" sz="1400"/>
          </a:p>
          <a:p>
            <a:endParaRPr kumimoji="1" lang="en-US" altLang="ja-JP" sz="1400"/>
          </a:p>
          <a:p>
            <a:endParaRPr kumimoji="1" lang="en-US" altLang="ja-JP" sz="1400"/>
          </a:p>
          <a:p>
            <a:r>
              <a:rPr kumimoji="1" lang="ja-JP" altLang="en-US" sz="1400"/>
              <a:t>特に更新等気にしていなかった藤原は </a:t>
            </a:r>
            <a:r>
              <a:rPr kumimoji="1" lang="en-US" altLang="ja-JP" sz="1400"/>
              <a:t>5.0.2 </a:t>
            </a:r>
            <a:r>
              <a:rPr kumimoji="1" lang="ja-JP" altLang="en-US" sz="1400"/>
              <a:t>でした</a:t>
            </a:r>
            <a:endParaRPr kumimoji="1" lang="en-US" altLang="ja-JP" sz="1400"/>
          </a:p>
          <a:p>
            <a:r>
              <a:rPr kumimoji="1" lang="ja-JP" altLang="en-US" sz="1400"/>
              <a:t>ので多分皆様も問題はないはず</a:t>
            </a:r>
            <a:r>
              <a:rPr kumimoji="1" lang="en-US" altLang="ja-JP" sz="1400"/>
              <a:t>...</a:t>
            </a:r>
          </a:p>
          <a:p>
            <a:endParaRPr kumimoji="1" lang="en-US" altLang="ja-JP" sz="1400"/>
          </a:p>
          <a:p>
            <a:r>
              <a:rPr kumimoji="1" lang="ja-JP" altLang="en-US" sz="1400"/>
              <a:t>ちなみに最新版は </a:t>
            </a:r>
            <a:r>
              <a:rPr kumimoji="1" lang="en-US" altLang="ja-JP" sz="1400"/>
              <a:t>5.0.4 </a:t>
            </a:r>
            <a:r>
              <a:rPr kumimoji="1" lang="ja-JP" altLang="en-US" sz="1400"/>
              <a:t>のようです</a:t>
            </a:r>
            <a:r>
              <a:rPr kumimoji="1" lang="en-US" altLang="ja-JP" sz="1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6713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4D785B-B966-48C8-A0BC-FEE7FCEF5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Cosmic-ray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BB5E3DF9-2B63-4CFD-86E7-9894079EB5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09800" y="988541"/>
                <a:ext cx="7747687" cy="5261991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ü"/>
                </a:pPr>
                <a:r>
                  <a:rPr lang="en-US" altLang="ja-JP" b="1">
                    <a:solidFill>
                      <a:srgbClr val="002060"/>
                    </a:solidFill>
                    <a:latin typeface="Arial" panose="020B0604020202020204" pitchFamily="34" charset="0"/>
                  </a:rPr>
                  <a:t>New Setting</a:t>
                </a:r>
                <a:endParaRPr kumimoji="1" lang="en-US" altLang="ja-JP" b="1">
                  <a:solidFill>
                    <a:srgbClr val="002060"/>
                  </a:solidFill>
                  <a:latin typeface="Arial" panose="020B0604020202020204" pitchFamily="34" charset="0"/>
                </a:endParaRPr>
              </a:p>
              <a:p>
                <a:r>
                  <a:rPr kumimoji="1" lang="en-US" altLang="ja-JP" sz="1600">
                    <a:latin typeface="Arial" panose="020B0604020202020204" pitchFamily="34" charset="0"/>
                  </a:rPr>
                  <a:t>Data taking w/ 5t11w, MPPC*2s &amp; 5t22w, MPPC*4s</a:t>
                </a:r>
              </a:p>
              <a:p>
                <a:endParaRPr kumimoji="1" lang="en-US" altLang="ja-JP" sz="1600">
                  <a:latin typeface="Arial" panose="020B0604020202020204" pitchFamily="34" charset="0"/>
                </a:endParaRPr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kumimoji="1" lang="en-US" altLang="ja-JP" b="1">
                    <a:solidFill>
                      <a:srgbClr val="002060"/>
                    </a:solidFill>
                    <a:latin typeface="Arial" panose="020B0604020202020204" pitchFamily="34" charset="0"/>
                  </a:rPr>
                  <a:t>Condition</a:t>
                </a:r>
              </a:p>
              <a:p>
                <a:r>
                  <a:rPr lang="en-US" altLang="ja-JP" sz="1600">
                    <a:latin typeface="Arial" panose="020B0604020202020204" pitchFamily="34" charset="0"/>
                  </a:rPr>
                  <a:t>ToFR: +89.4, +95.4, +101.4 [V] (+3.0, +6.0, +9.0 [V/MPPC]) </a:t>
                </a:r>
                <a:r>
                  <a:rPr lang="ja-JP" altLang="en-US" sz="1600">
                    <a:latin typeface="Arial" panose="020B0604020202020204" pitchFamily="34" charset="0"/>
                  </a:rPr>
                  <a:t>⇒ </a:t>
                </a:r>
                <a:r>
                  <a:rPr lang="en-US" altLang="ja-JP" sz="1600">
                    <a:latin typeface="Arial" panose="020B0604020202020204" pitchFamily="34" charset="0"/>
                  </a:rPr>
                  <a:t>Taking 3points</a:t>
                </a:r>
              </a:p>
              <a:p>
                <a:r>
                  <a:rPr lang="en-US" altLang="ja-JP" sz="1600">
                    <a:latin typeface="Arial" panose="020B0604020202020204" pitchFamily="34" charset="0"/>
                  </a:rPr>
                  <a:t>ToFL: 202.8 [V] (+9.0 [V/MPPC]) (fixed)</a:t>
                </a:r>
              </a:p>
              <a:p>
                <a:endParaRPr kumimoji="1" lang="en-US" altLang="ja-JP" sz="1600">
                  <a:latin typeface="Arial" panose="020B0604020202020204" pitchFamily="34" charset="0"/>
                </a:endParaRPr>
              </a:p>
              <a:p>
                <a:r>
                  <a:rPr kumimoji="1" lang="en-US" altLang="ja-JP" sz="1600">
                    <a:latin typeface="Arial" panose="020B0604020202020204" pitchFamily="34" charset="0"/>
                  </a:rPr>
                  <a:t>Analysis plan</a:t>
                </a:r>
              </a:p>
              <a:p>
                <a:r>
                  <a:rPr lang="en-US" altLang="ja-JP" sz="1600">
                    <a:latin typeface="Arial" panose="020B0604020202020204" pitchFamily="34" charset="0"/>
                  </a:rPr>
                  <a:t>5t22w, MPPC*4s side </a:t>
                </a:r>
                <a:r>
                  <a:rPr lang="ja-JP" altLang="en-US" sz="1600">
                    <a:latin typeface="Arial" panose="020B0604020202020204" pitchFamily="34" charset="0"/>
                  </a:rPr>
                  <a:t>⇒</a:t>
                </a:r>
                <a:r>
                  <a:rPr lang="en-US" altLang="ja-JP" sz="1600">
                    <a:latin typeface="Arial" panose="020B0604020202020204" pitchFamily="34" charset="0"/>
                  </a:rPr>
                  <a:t> Timing resolusion: known from previous measurement</a:t>
                </a:r>
                <a:r>
                  <a:rPr lang="en-US" altLang="ja-JP" sz="1600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6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1600" b="0" i="0" smtClean="0">
                            <a:latin typeface="Cambria Math" panose="02040503050406030204" pitchFamily="18" charset="0"/>
                          </a:rPr>
                          <m:t>ToF</m:t>
                        </m:r>
                      </m:sub>
                    </m:sSub>
                    <m:r>
                      <a:rPr lang="en-US" altLang="ja-JP" sz="1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ja-JP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altLang="ja-JP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ja-JP" sz="16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𝐝𝐞𝐭𝐞𝐜𝐭𝐨𝐫</m:t>
                            </m:r>
                          </m:sub>
                          <m:sup>
                            <m:r>
                              <a:rPr lang="en-US" altLang="ja-JP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  <m:r>
                          <a:rPr lang="en-US" altLang="ja-JP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ja-JP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16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ja-JP" sz="16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  <m:sup>
                            <m:r>
                              <a:rPr lang="en-US" altLang="ja-JP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r>
                  <a:rPr lang="en-US" altLang="ja-JP" sz="1600"/>
                  <a:t> </a:t>
                </a:r>
                <a:r>
                  <a:rPr lang="ja-JP" altLang="en-US" sz="1600"/>
                  <a:t>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1" i="1" smtClean="0">
                            <a:solidFill>
                              <a:srgbClr val="FF00D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 smtClean="0">
                            <a:solidFill>
                              <a:srgbClr val="FF00D8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ja-JP" sz="2400" b="1" i="0" smtClean="0">
                            <a:solidFill>
                              <a:srgbClr val="FF00D8"/>
                            </a:solidFill>
                            <a:latin typeface="Cambria Math" panose="02040503050406030204" pitchFamily="18" charset="0"/>
                          </a:rPr>
                          <m:t>𝐝𝐞𝐭𝐞𝐜𝐭𝐨𝐫</m:t>
                        </m:r>
                      </m:sub>
                    </m:sSub>
                    <m:r>
                      <a:rPr lang="en-US" altLang="ja-JP" sz="2400" b="1" i="1" smtClean="0">
                        <a:solidFill>
                          <a:srgbClr val="FF00D8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ja-JP" sz="2400" b="1" i="1" smtClean="0">
                            <a:solidFill>
                              <a:srgbClr val="FF00D8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altLang="ja-JP" sz="2400" b="1" i="1" smtClean="0">
                                <a:solidFill>
                                  <a:srgbClr val="FF00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2400" b="1" i="1" smtClean="0">
                                <a:solidFill>
                                  <a:srgbClr val="FF00D8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ja-JP" sz="2400" b="1" i="0" smtClean="0">
                                <a:solidFill>
                                  <a:srgbClr val="FF00D8"/>
                                </a:solidFill>
                                <a:latin typeface="Cambria Math" panose="02040503050406030204" pitchFamily="18" charset="0"/>
                              </a:rPr>
                              <m:t>𝐓𝐨𝐅</m:t>
                            </m:r>
                          </m:sub>
                          <m:sup>
                            <m:r>
                              <a:rPr lang="en-US" altLang="ja-JP" sz="2400" b="1" i="1" smtClean="0">
                                <a:solidFill>
                                  <a:srgbClr val="FF00D8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  <m:r>
                          <a:rPr lang="en-US" altLang="ja-JP" sz="2400" b="1" i="1" smtClean="0">
                            <a:solidFill>
                              <a:srgbClr val="FF00D8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ja-JP" sz="2400" b="1" i="1" smtClean="0">
                                <a:solidFill>
                                  <a:srgbClr val="FF00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2400" b="1" i="1" smtClean="0">
                                <a:solidFill>
                                  <a:srgbClr val="FF00D8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ja-JP" sz="2400" b="1" i="1" smtClean="0">
                                <a:solidFill>
                                  <a:srgbClr val="FF00D8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sub>
                          <m:sup>
                            <m:r>
                              <a:rPr lang="en-US" altLang="ja-JP" sz="2400" b="1" i="1" smtClean="0">
                                <a:solidFill>
                                  <a:srgbClr val="FF00D8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rad>
                  </m:oMath>
                </a14:m>
                <a:r>
                  <a:rPr lang="en-US" altLang="ja-JP" sz="2400" b="1">
                    <a:solidFill>
                      <a:srgbClr val="FF00D8"/>
                    </a:solidFill>
                  </a:rPr>
                  <a:t> </a:t>
                </a:r>
                <a:endParaRPr kumimoji="1" lang="en-US" altLang="ja-JP" sz="2400" b="1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BB5E3DF9-2B63-4CFD-86E7-9894079EB5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09800" y="988541"/>
                <a:ext cx="7747687" cy="5261991"/>
              </a:xfrm>
              <a:blipFill>
                <a:blip r:embed="rId2"/>
                <a:stretch>
                  <a:fillRect l="-551" t="-10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日付プレースホルダー 5">
            <a:extLst>
              <a:ext uri="{FF2B5EF4-FFF2-40B4-BE49-F238E27FC236}">
                <a16:creationId xmlns:a16="http://schemas.microsoft.com/office/drawing/2014/main" id="{0B280ED6-DE77-4228-AF74-A41FD015F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>
                <a:ea typeface="Yu Gothic UI Semibold" panose="020B0700000000000000" pitchFamily="50" charset="-128"/>
              </a:rPr>
              <a:t>2020. 05. 29 (Fri) MKS2 meeting</a:t>
            </a:r>
            <a:endParaRPr kumimoji="1" lang="ja-JP" altLang="en-US">
              <a:ea typeface="Yu Gothic UI Semibold" panose="020B0700000000000000" pitchFamily="50" charset="-128"/>
            </a:endParaRPr>
          </a:p>
        </p:txBody>
      </p:sp>
      <p:sp>
        <p:nvSpPr>
          <p:cNvPr id="7" name="フッター プレースホルダー 6">
            <a:extLst>
              <a:ext uri="{FF2B5EF4-FFF2-40B4-BE49-F238E27FC236}">
                <a16:creationId xmlns:a16="http://schemas.microsoft.com/office/drawing/2014/main" id="{3716B606-C49D-46C0-9307-DB5F44B1D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7880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8F1C06D-E07B-4611-AFD1-5B059A3C9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719262"/>
          </a:xfrm>
        </p:spPr>
        <p:txBody>
          <a:bodyPr/>
          <a:lstStyle/>
          <a:p>
            <a:r>
              <a:rPr lang="en-US" altLang="ja-JP" u="sng">
                <a:solidFill>
                  <a:srgbClr val="0000B0"/>
                </a:solidFill>
                <a:latin typeface="Arial" panose="020B0604020202020204" pitchFamily="34" charset="0"/>
              </a:rPr>
              <a:t>Backup</a:t>
            </a:r>
            <a:endParaRPr lang="ja-JP" altLang="en-US" u="sng">
              <a:solidFill>
                <a:srgbClr val="0000B0"/>
              </a:solidFill>
              <a:latin typeface="Arial" panose="020B0604020202020204" pitchFamily="34" charset="0"/>
            </a:endParaRP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8324F5E3-033F-4A6C-8053-63B8159192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43D3307-AE76-4889-88C2-BFDE87028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938156D-1E98-42D0-8E02-CA3F64BD4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808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B1155A7-D9DC-4D3A-8C9A-73B2136D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78BE93B-1554-4328-84EF-1EB804C39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79177F4E-A9BD-46C3-B287-89FF6A58A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HyperNKS (G4 simulation)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D0F054E-2604-4CC7-BBCC-EF06CF0D4115}"/>
              </a:ext>
            </a:extLst>
          </p:cNvPr>
          <p:cNvSpPr/>
          <p:nvPr/>
        </p:nvSpPr>
        <p:spPr>
          <a:xfrm>
            <a:off x="4501814" y="4956255"/>
            <a:ext cx="3629525" cy="1387346"/>
          </a:xfrm>
          <a:prstGeom prst="rect">
            <a:avLst/>
          </a:prstGeom>
          <a:solidFill>
            <a:srgbClr val="001080"/>
          </a:solidFill>
          <a:ln w="25400">
            <a:solidFill>
              <a:srgbClr val="E9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0D4E830-BDC9-4489-8C01-0DDCAF253EF2}"/>
              </a:ext>
            </a:extLst>
          </p:cNvPr>
          <p:cNvSpPr/>
          <p:nvPr/>
        </p:nvSpPr>
        <p:spPr>
          <a:xfrm>
            <a:off x="4244869" y="2502423"/>
            <a:ext cx="4014000" cy="240129"/>
          </a:xfrm>
          <a:prstGeom prst="rect">
            <a:avLst/>
          </a:prstGeom>
          <a:solidFill>
            <a:srgbClr val="FF6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070584C-F1EB-4628-8F3B-D5F4B89D526D}"/>
              </a:ext>
            </a:extLst>
          </p:cNvPr>
          <p:cNvSpPr/>
          <p:nvPr/>
        </p:nvSpPr>
        <p:spPr>
          <a:xfrm>
            <a:off x="4244869" y="4744770"/>
            <a:ext cx="4014000" cy="240129"/>
          </a:xfrm>
          <a:prstGeom prst="rect">
            <a:avLst/>
          </a:prstGeom>
          <a:solidFill>
            <a:srgbClr val="FF6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47781282-C5AB-43F1-BCA1-C71DB8A0E23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909080" y="3214497"/>
            <a:ext cx="6015" cy="831023"/>
          </a:xfrm>
          <a:prstGeom prst="straightConnector1">
            <a:avLst/>
          </a:prstGeom>
          <a:ln w="57150">
            <a:solidFill>
              <a:srgbClr val="001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F605788-3475-492F-B47C-E48F222B4000}"/>
              </a:ext>
            </a:extLst>
          </p:cNvPr>
          <p:cNvSpPr txBox="1"/>
          <p:nvPr/>
        </p:nvSpPr>
        <p:spPr>
          <a:xfrm>
            <a:off x="5677373" y="3429000"/>
            <a:ext cx="459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i="1">
                <a:latin typeface="Georgia" panose="02040502050405020303" pitchFamily="18" charset="0"/>
              </a:rPr>
              <a:t>x</a:t>
            </a:r>
            <a:endParaRPr kumimoji="1" lang="ja-JP" altLang="en-US" i="1">
              <a:latin typeface="Georgia" panose="02040502050405020303" pitchFamily="18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0B28A9B-2E3A-4544-8E3D-3F7588290D76}"/>
              </a:ext>
            </a:extLst>
          </p:cNvPr>
          <p:cNvSpPr txBox="1"/>
          <p:nvPr/>
        </p:nvSpPr>
        <p:spPr>
          <a:xfrm>
            <a:off x="5841565" y="2488682"/>
            <a:ext cx="459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i="1">
                <a:latin typeface="Georgia" panose="02040502050405020303" pitchFamily="18" charset="0"/>
              </a:rPr>
              <a:t>y</a:t>
            </a:r>
            <a:endParaRPr kumimoji="1" lang="ja-JP" altLang="en-US" i="1">
              <a:latin typeface="Georgia" panose="02040502050405020303" pitchFamily="18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5820839-F1DE-4E7E-8C74-1A4A9D7B6E54}"/>
              </a:ext>
            </a:extLst>
          </p:cNvPr>
          <p:cNvSpPr txBox="1"/>
          <p:nvPr/>
        </p:nvSpPr>
        <p:spPr>
          <a:xfrm>
            <a:off x="7023965" y="3130530"/>
            <a:ext cx="459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i="1">
                <a:latin typeface="Georgia" panose="02040502050405020303" pitchFamily="18" charset="0"/>
              </a:rPr>
              <a:t>z</a:t>
            </a:r>
            <a:endParaRPr kumimoji="1" lang="ja-JP" altLang="en-US" i="1">
              <a:latin typeface="Georgia" panose="02040502050405020303" pitchFamily="18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D8A8644-B1DF-4250-B562-2BE7EFEF0FC0}"/>
              </a:ext>
            </a:extLst>
          </p:cNvPr>
          <p:cNvSpPr txBox="1"/>
          <p:nvPr/>
        </p:nvSpPr>
        <p:spPr>
          <a:xfrm>
            <a:off x="6487379" y="3725540"/>
            <a:ext cx="1968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>
                <a:latin typeface="Cambria Math" panose="02040503050406030204" pitchFamily="18" charset="0"/>
              </a:rPr>
              <a:t>(0, 0, 0) [mm]</a:t>
            </a:r>
            <a:endParaRPr kumimoji="1" lang="ja-JP" altLang="en-US">
              <a:latin typeface="Cambria Math" panose="02040503050406030204" pitchFamily="18" charset="0"/>
            </a:endParaRPr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7FAABBB1-7B62-46AE-84BE-CAC97527A7C2}"/>
              </a:ext>
            </a:extLst>
          </p:cNvPr>
          <p:cNvCxnSpPr>
            <a:cxnSpLocks/>
          </p:cNvCxnSpPr>
          <p:nvPr/>
        </p:nvCxnSpPr>
        <p:spPr>
          <a:xfrm rot="5400000">
            <a:off x="6289879" y="-4915895"/>
            <a:ext cx="0" cy="12960000"/>
          </a:xfrm>
          <a:prstGeom prst="straightConnector1">
            <a:avLst/>
          </a:prstGeom>
          <a:ln w="31750">
            <a:solidFill>
              <a:srgbClr val="001080"/>
            </a:solidFill>
            <a:prstDash val="solid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79E52B6D-54AF-49E9-957B-697EBE286155}"/>
              </a:ext>
            </a:extLst>
          </p:cNvPr>
          <p:cNvSpPr txBox="1"/>
          <p:nvPr/>
        </p:nvSpPr>
        <p:spPr>
          <a:xfrm>
            <a:off x="8760410" y="825850"/>
            <a:ext cx="1285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/>
              <a:t>VD2</a:t>
            </a:r>
          </a:p>
          <a:p>
            <a:pPr algn="ctr"/>
            <a:r>
              <a:rPr kumimoji="1" lang="en-US" altLang="ja-JP"/>
              <a:t>+1500</a:t>
            </a:r>
            <a:endParaRPr kumimoji="1" lang="ja-JP" altLang="en-US"/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CCCE560A-716D-4911-AFD2-76761FEE6009}"/>
              </a:ext>
            </a:extLst>
          </p:cNvPr>
          <p:cNvCxnSpPr/>
          <p:nvPr/>
        </p:nvCxnSpPr>
        <p:spPr>
          <a:xfrm>
            <a:off x="9403099" y="1403235"/>
            <a:ext cx="0" cy="914400"/>
          </a:xfrm>
          <a:prstGeom prst="straightConnector1">
            <a:avLst/>
          </a:prstGeom>
          <a:ln w="25400">
            <a:solidFill>
              <a:srgbClr val="001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0D1D7780-73F2-4272-A15C-89B50680E1B5}"/>
              </a:ext>
            </a:extLst>
          </p:cNvPr>
          <p:cNvSpPr/>
          <p:nvPr/>
        </p:nvSpPr>
        <p:spPr>
          <a:xfrm>
            <a:off x="9360993" y="1928001"/>
            <a:ext cx="84215" cy="3495381"/>
          </a:xfrm>
          <a:prstGeom prst="rect">
            <a:avLst/>
          </a:prstGeom>
          <a:solidFill>
            <a:srgbClr val="00FF60"/>
          </a:solidFill>
          <a:ln>
            <a:noFill/>
          </a:ln>
          <a:scene3d>
            <a:camera prst="orthographicFront"/>
            <a:lightRig rig="threePt" dir="t"/>
          </a:scene3d>
          <a:sp3d prstMaterial="metal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430B8D16-91C7-4ABF-8AC6-EF4A9A0572AE}"/>
              </a:ext>
            </a:extLst>
          </p:cNvPr>
          <p:cNvSpPr txBox="1"/>
          <p:nvPr/>
        </p:nvSpPr>
        <p:spPr>
          <a:xfrm>
            <a:off x="2948932" y="813252"/>
            <a:ext cx="1285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/>
              <a:t>VD0</a:t>
            </a:r>
          </a:p>
          <a:p>
            <a:pPr algn="ctr"/>
            <a:r>
              <a:rPr kumimoji="1" lang="en-US" altLang="ja-JP"/>
              <a:t>-1300</a:t>
            </a:r>
            <a:endParaRPr kumimoji="1" lang="ja-JP" altLang="en-US"/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70B2376F-7A9A-4BA2-95A6-5178CE0CAEBE}"/>
              </a:ext>
            </a:extLst>
          </p:cNvPr>
          <p:cNvCxnSpPr/>
          <p:nvPr/>
        </p:nvCxnSpPr>
        <p:spPr>
          <a:xfrm>
            <a:off x="3579587" y="1354544"/>
            <a:ext cx="0" cy="914400"/>
          </a:xfrm>
          <a:prstGeom prst="straightConnector1">
            <a:avLst/>
          </a:prstGeom>
          <a:ln w="25400">
            <a:solidFill>
              <a:srgbClr val="001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171D8D5-580E-4AB3-ABF7-67F372167A74}"/>
              </a:ext>
            </a:extLst>
          </p:cNvPr>
          <p:cNvSpPr/>
          <p:nvPr/>
        </p:nvSpPr>
        <p:spPr>
          <a:xfrm>
            <a:off x="3537481" y="1879310"/>
            <a:ext cx="84215" cy="3495381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 prstMaterial="metal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99189C50-57B0-49E2-BF7B-3040A6EF1579}"/>
              </a:ext>
            </a:extLst>
          </p:cNvPr>
          <p:cNvCxnSpPr>
            <a:cxnSpLocks/>
          </p:cNvCxnSpPr>
          <p:nvPr/>
        </p:nvCxnSpPr>
        <p:spPr>
          <a:xfrm>
            <a:off x="8258869" y="1354544"/>
            <a:ext cx="0" cy="1177468"/>
          </a:xfrm>
          <a:prstGeom prst="straightConnector1">
            <a:avLst/>
          </a:prstGeom>
          <a:ln w="25400">
            <a:solidFill>
              <a:srgbClr val="001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86FADB6-1F1E-4ED1-83E0-3AFD8E38CF1D}"/>
              </a:ext>
            </a:extLst>
          </p:cNvPr>
          <p:cNvSpPr txBox="1"/>
          <p:nvPr/>
        </p:nvSpPr>
        <p:spPr>
          <a:xfrm>
            <a:off x="7604147" y="599875"/>
            <a:ext cx="1285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/>
              <a:t>+1115</a:t>
            </a:r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A794FCE-1E15-4541-BD35-8EE7E489DF48}"/>
              </a:ext>
            </a:extLst>
          </p:cNvPr>
          <p:cNvSpPr txBox="1"/>
          <p:nvPr/>
        </p:nvSpPr>
        <p:spPr>
          <a:xfrm>
            <a:off x="3815350" y="947316"/>
            <a:ext cx="82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/>
              <a:t>-1115</a:t>
            </a:r>
            <a:endParaRPr kumimoji="1" lang="ja-JP" altLang="en-US"/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A5884A6D-231E-49C0-A26F-1C0028D9A61F}"/>
              </a:ext>
            </a:extLst>
          </p:cNvPr>
          <p:cNvCxnSpPr>
            <a:cxnSpLocks/>
          </p:cNvCxnSpPr>
          <p:nvPr/>
        </p:nvCxnSpPr>
        <p:spPr>
          <a:xfrm>
            <a:off x="4244869" y="1339267"/>
            <a:ext cx="0" cy="1177468"/>
          </a:xfrm>
          <a:prstGeom prst="straightConnector1">
            <a:avLst/>
          </a:prstGeom>
          <a:ln w="25400">
            <a:solidFill>
              <a:srgbClr val="001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D5F9731-6CE7-4C06-9EDB-133AD4F39E41}"/>
              </a:ext>
            </a:extLst>
          </p:cNvPr>
          <p:cNvSpPr txBox="1"/>
          <p:nvPr/>
        </p:nvSpPr>
        <p:spPr>
          <a:xfrm>
            <a:off x="11550472" y="1081790"/>
            <a:ext cx="1285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/>
              <a:t>z [mm]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A322DD97-F50C-417D-98AC-48CE0E8EEBC8}"/>
              </a:ext>
            </a:extLst>
          </p:cNvPr>
          <p:cNvSpPr txBox="1"/>
          <p:nvPr/>
        </p:nvSpPr>
        <p:spPr>
          <a:xfrm>
            <a:off x="40205" y="604267"/>
            <a:ext cx="2226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ja-JP"/>
              <a:t>Setup </a:t>
            </a:r>
          </a:p>
          <a:p>
            <a:r>
              <a:rPr kumimoji="1" lang="en-US" altLang="ja-JP"/>
              <a:t>(Scale: not correct...)</a:t>
            </a:r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A455DFE-9C08-44A7-A95C-D6D747E7A5FC}"/>
              </a:ext>
            </a:extLst>
          </p:cNvPr>
          <p:cNvSpPr txBox="1"/>
          <p:nvPr/>
        </p:nvSpPr>
        <p:spPr>
          <a:xfrm>
            <a:off x="1937117" y="1076493"/>
            <a:ext cx="82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/>
              <a:t>-1600</a:t>
            </a:r>
            <a:endParaRPr kumimoji="1" lang="ja-JP" altLang="en-US"/>
          </a:p>
        </p:txBody>
      </p: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AC69D421-4654-4F10-A0BA-927596F28937}"/>
              </a:ext>
            </a:extLst>
          </p:cNvPr>
          <p:cNvCxnSpPr>
            <a:cxnSpLocks/>
          </p:cNvCxnSpPr>
          <p:nvPr/>
        </p:nvCxnSpPr>
        <p:spPr>
          <a:xfrm>
            <a:off x="2328317" y="1444536"/>
            <a:ext cx="0" cy="2160000"/>
          </a:xfrm>
          <a:prstGeom prst="straightConnector1">
            <a:avLst/>
          </a:prstGeom>
          <a:ln w="25400">
            <a:solidFill>
              <a:srgbClr val="001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6E6EA80D-8C0C-49E1-B68E-E938EDBC6203}"/>
              </a:ext>
            </a:extLst>
          </p:cNvPr>
          <p:cNvSpPr/>
          <p:nvPr/>
        </p:nvSpPr>
        <p:spPr>
          <a:xfrm>
            <a:off x="1988122" y="3413294"/>
            <a:ext cx="713401" cy="300926"/>
          </a:xfrm>
          <a:prstGeom prst="rect">
            <a:avLst/>
          </a:prstGeom>
          <a:solidFill>
            <a:srgbClr val="00B0F0"/>
          </a:solidFill>
          <a:ln>
            <a:solidFill>
              <a:srgbClr val="001080"/>
            </a:solidFill>
          </a:ln>
          <a:scene3d>
            <a:camera prst="orthographicFront"/>
            <a:lightRig rig="threePt" dir="t"/>
          </a:scene3d>
          <a:sp3d prstMaterial="metal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AB6EFA91-9A2C-43C4-8552-D875B82D7531}"/>
              </a:ext>
            </a:extLst>
          </p:cNvPr>
          <p:cNvSpPr/>
          <p:nvPr/>
        </p:nvSpPr>
        <p:spPr>
          <a:xfrm>
            <a:off x="4510974" y="1576854"/>
            <a:ext cx="3629525" cy="939799"/>
          </a:xfrm>
          <a:prstGeom prst="rect">
            <a:avLst/>
          </a:prstGeom>
          <a:solidFill>
            <a:srgbClr val="00108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EAA3E1FC-E4EE-4108-9905-88A8060207EB}"/>
              </a:ext>
            </a:extLst>
          </p:cNvPr>
          <p:cNvCxnSpPr>
            <a:cxnSpLocks/>
          </p:cNvCxnSpPr>
          <p:nvPr/>
        </p:nvCxnSpPr>
        <p:spPr>
          <a:xfrm>
            <a:off x="6316576" y="927001"/>
            <a:ext cx="0" cy="5400000"/>
          </a:xfrm>
          <a:prstGeom prst="straightConnector1">
            <a:avLst/>
          </a:prstGeom>
          <a:ln w="31750"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63BC617D-B181-4A3F-8A79-DC5ED4A13E43}"/>
              </a:ext>
            </a:extLst>
          </p:cNvPr>
          <p:cNvCxnSpPr>
            <a:cxnSpLocks/>
          </p:cNvCxnSpPr>
          <p:nvPr/>
        </p:nvCxnSpPr>
        <p:spPr>
          <a:xfrm flipH="1" flipV="1">
            <a:off x="6316576" y="2610853"/>
            <a:ext cx="6015" cy="831023"/>
          </a:xfrm>
          <a:prstGeom prst="straightConnector1">
            <a:avLst/>
          </a:prstGeom>
          <a:ln w="57150">
            <a:solidFill>
              <a:srgbClr val="001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フローチャート: 和接合 11">
            <a:extLst>
              <a:ext uri="{FF2B5EF4-FFF2-40B4-BE49-F238E27FC236}">
                <a16:creationId xmlns:a16="http://schemas.microsoft.com/office/drawing/2014/main" id="{E65286DF-BB73-4545-A687-F3DA01349EED}"/>
              </a:ext>
            </a:extLst>
          </p:cNvPr>
          <p:cNvSpPr>
            <a:spLocks noChangeAspect="1"/>
          </p:cNvSpPr>
          <p:nvPr/>
        </p:nvSpPr>
        <p:spPr>
          <a:xfrm>
            <a:off x="6136576" y="3447001"/>
            <a:ext cx="360000" cy="36000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001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矢印: 左右 9">
            <a:extLst>
              <a:ext uri="{FF2B5EF4-FFF2-40B4-BE49-F238E27FC236}">
                <a16:creationId xmlns:a16="http://schemas.microsoft.com/office/drawing/2014/main" id="{908A88D4-9991-40F4-97A6-E8EA63C547B3}"/>
              </a:ext>
            </a:extLst>
          </p:cNvPr>
          <p:cNvSpPr/>
          <p:nvPr/>
        </p:nvSpPr>
        <p:spPr>
          <a:xfrm>
            <a:off x="9491322" y="3383671"/>
            <a:ext cx="1987279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4792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2043E7C-448A-48BC-8482-32D9CED0F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9D444B-D597-4220-9DA5-0149A265D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F0B306E-E2A9-4628-B7AB-FD13614DC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62" y="0"/>
            <a:ext cx="114074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83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68F9CA3-BC39-45EC-8A51-66BD3427E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2F661FD-6D2C-4409-BFA7-9A6DB7426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8DB0764-2DF5-4E6D-9ADA-8FA9DE66E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62" y="0"/>
            <a:ext cx="114074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37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68F9CA3-BC39-45EC-8A51-66BD3427E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2F661FD-6D2C-4409-BFA7-9A6DB7426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8DB0764-2DF5-4E6D-9ADA-8FA9DE66E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4168"/>
            <a:ext cx="12194527" cy="606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4586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68F9CA3-BC39-45EC-8A51-66BD3427E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2F661FD-6D2C-4409-BFA7-9A6DB7426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5E7132C-7634-4CAC-9340-16A90DCB9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36" y="0"/>
            <a:ext cx="112955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54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68F9CA3-BC39-45EC-8A51-66BD3427E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2F661FD-6D2C-4409-BFA7-9A6DB7426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5E7132C-7634-4CAC-9340-16A90DCB9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236" y="1959"/>
            <a:ext cx="11295528" cy="685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245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68F9CA3-BC39-45EC-8A51-66BD3427E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2F661FD-6D2C-4409-BFA7-9A6DB7426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849C84C-F7F2-4D35-B322-B0C1113E7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36" y="0"/>
            <a:ext cx="112955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559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68F9CA3-BC39-45EC-8A51-66BD3427E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2F661FD-6D2C-4409-BFA7-9A6DB7426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849C84C-F7F2-4D35-B322-B0C1113E7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236" y="0"/>
            <a:ext cx="1129552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429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C40A876-C2D9-4F31-9AA9-6EFA7B6E5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0BA5232-FF8E-41BF-A2B3-7D715B29B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A409289-F381-46FF-B732-CB4D98E9A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36" y="0"/>
            <a:ext cx="112955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67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27CD4B4-0BD1-4E33-A252-C72586A9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065A7D8-A853-44C9-AD86-E7BC5560F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D5E8C621-DA5D-406A-8F27-77D92D681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Cosmic-ray</a:t>
            </a:r>
            <a:endParaRPr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6002F5D-B02F-4395-A4F7-6C9870021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421" y="724926"/>
            <a:ext cx="9367212" cy="563142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D33F2B5-C84A-44D4-9A06-845463B8D130}"/>
              </a:ext>
            </a:extLst>
          </p:cNvPr>
          <p:cNvSpPr txBox="1"/>
          <p:nvPr/>
        </p:nvSpPr>
        <p:spPr>
          <a:xfrm>
            <a:off x="316367" y="724926"/>
            <a:ext cx="211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Result: Bias=89.4 V</a:t>
            </a:r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08B61B5B-C3CC-4901-83AD-BA6A24828DBF}"/>
              </a:ext>
            </a:extLst>
          </p:cNvPr>
          <p:cNvSpPr/>
          <p:nvPr/>
        </p:nvSpPr>
        <p:spPr>
          <a:xfrm>
            <a:off x="2435550" y="724926"/>
            <a:ext cx="9440083" cy="2704074"/>
          </a:xfrm>
          <a:prstGeom prst="roundRect">
            <a:avLst/>
          </a:prstGeom>
          <a:noFill/>
          <a:ln w="38100">
            <a:solidFill>
              <a:srgbClr val="FF00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DF76FB1-C0E6-45CD-B18A-3CA4F4EECBF8}"/>
              </a:ext>
            </a:extLst>
          </p:cNvPr>
          <p:cNvSpPr txBox="1"/>
          <p:nvPr/>
        </p:nvSpPr>
        <p:spPr>
          <a:xfrm>
            <a:off x="603689" y="2003935"/>
            <a:ext cx="2139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5t*11w, mppc*2s</a:t>
            </a:r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2874FE3F-7582-44D3-BC87-FDA3876FD117}"/>
              </a:ext>
            </a:extLst>
          </p:cNvPr>
          <p:cNvSpPr/>
          <p:nvPr/>
        </p:nvSpPr>
        <p:spPr>
          <a:xfrm>
            <a:off x="2599239" y="3652276"/>
            <a:ext cx="9440083" cy="270407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294A9D4-AC48-4471-9957-99C337FB07AB}"/>
              </a:ext>
            </a:extLst>
          </p:cNvPr>
          <p:cNvSpPr txBox="1"/>
          <p:nvPr/>
        </p:nvSpPr>
        <p:spPr>
          <a:xfrm>
            <a:off x="603689" y="4726202"/>
            <a:ext cx="2139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5t*22w, mppc*4s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9662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C40A876-C2D9-4F31-9AA9-6EFA7B6E5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0BA5232-FF8E-41BF-A2B3-7D715B29B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A409289-F381-46FF-B732-CB4D98E9A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236" y="0"/>
            <a:ext cx="1129552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0168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4CD6234-2D15-4DDC-94F2-938A6C0A3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9CDC85D-7529-4D31-BCE0-72232E21A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027F68D-8B04-459B-A09F-54F29FFBA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785" y="136525"/>
            <a:ext cx="5851706" cy="509098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30F9236-C45C-411B-A04F-D8F271F8D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80" y="136525"/>
            <a:ext cx="5858897" cy="509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03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31DA938-214D-48C2-AEA0-CB835A530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ED731CA-DFB4-4833-8E33-4BF13493F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74F84A49-AA89-4C2B-AB6D-073A3A012EC0}"/>
                  </a:ext>
                </a:extLst>
              </p:cNvPr>
              <p:cNvSpPr txBox="1"/>
              <p:nvPr/>
            </p:nvSpPr>
            <p:spPr>
              <a:xfrm>
                <a:off x="1025610" y="148282"/>
                <a:ext cx="9638269" cy="6370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b="0"/>
                  <a:t>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ja-JP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𝑏𝑥</m:t>
                            </m:r>
                          </m:e>
                        </m:d>
                      </m:e>
                    </m:func>
                    <m:d>
                      <m:dPr>
                        <m:begChr m:val="["/>
                        <m:endChr m:val="]"/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unc>
                          <m:func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ja-JP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d>
                                  <m:d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kumimoji="1" lang="en-US" altLang="ja-JP"/>
              </a:p>
              <a:p>
                <a:r>
                  <a:rPr kumimoji="1" lang="ja-JP" altLang="en-US"/>
                  <a:t>の関数形でフィット</a:t>
                </a:r>
                <a:r>
                  <a:rPr kumimoji="1" lang="en-US" altLang="ja-JP"/>
                  <a:t>.</a:t>
                </a:r>
              </a:p>
              <a:p>
                <a:endParaRPr kumimoji="1" lang="en-US" altLang="ja-JP" sz="1200"/>
              </a:p>
              <a:p>
                <a:r>
                  <a:rPr kumimoji="1" lang="en-US" altLang="ja-JP" sz="1200"/>
                  <a:t>gnuplot&gt; fit [20.:200.] f(x) "mppc_waveform_01.txt" u 1:2 via a, b, c, d</a:t>
                </a:r>
              </a:p>
              <a:p>
                <a:r>
                  <a:rPr kumimoji="1" lang="en-US" altLang="ja-JP" sz="1200"/>
                  <a:t>iter      chisq       delta/lim  lambda   a             b             c             d</a:t>
                </a:r>
              </a:p>
              <a:p>
                <a:r>
                  <a:rPr kumimoji="1" lang="en-US" altLang="ja-JP" sz="1200"/>
                  <a:t>   0 3.9709686005e-03   0.00e+00  5.12e-01    2.732188e+00  -3.927970e-02  -4.509392e-01   1.866545e+01</a:t>
                </a:r>
              </a:p>
              <a:p>
                <a:r>
                  <a:rPr kumimoji="1" lang="en-US" altLang="ja-JP" sz="1200"/>
                  <a:t>   1 3.9709681998e-03  -1.01e-02  5.12e-02    2.732192e+00  -3.927971e-02  -4.509301e-01   1.866538e+01</a:t>
                </a:r>
              </a:p>
              <a:p>
                <a:r>
                  <a:rPr kumimoji="1" lang="en-US" altLang="ja-JP" sz="1200"/>
                  <a:t>iter      chisq       delta/lim  lambda   a             b             c             d</a:t>
                </a:r>
              </a:p>
              <a:p>
                <a:endParaRPr kumimoji="1" lang="en-US" altLang="ja-JP" sz="1200"/>
              </a:p>
              <a:p>
                <a:r>
                  <a:rPr kumimoji="1" lang="en-US" altLang="ja-JP" sz="1200"/>
                  <a:t>After 1 iterations the fit converged.</a:t>
                </a:r>
              </a:p>
              <a:p>
                <a:r>
                  <a:rPr kumimoji="1" lang="en-US" altLang="ja-JP" sz="1200"/>
                  <a:t>final sum of squares of residuals : 0.00397097</a:t>
                </a:r>
              </a:p>
              <a:p>
                <a:r>
                  <a:rPr kumimoji="1" lang="en-US" altLang="ja-JP" sz="1200"/>
                  <a:t>rel. change during last iteration : -1.00909e-07</a:t>
                </a:r>
              </a:p>
              <a:p>
                <a:endParaRPr kumimoji="1" lang="en-US" altLang="ja-JP" sz="1200"/>
              </a:p>
              <a:p>
                <a:r>
                  <a:rPr kumimoji="1" lang="en-US" altLang="ja-JP" sz="1200"/>
                  <a:t>degrees of freedom    (FIT_NDF)                        : 74</a:t>
                </a:r>
              </a:p>
              <a:p>
                <a:r>
                  <a:rPr kumimoji="1" lang="en-US" altLang="ja-JP" sz="1200"/>
                  <a:t>rms of residuals      (FIT_STDFIT) = sqrt(WSSR/ndf)    : 0.00732542</a:t>
                </a:r>
              </a:p>
              <a:p>
                <a:r>
                  <a:rPr kumimoji="1" lang="en-US" altLang="ja-JP" sz="1200"/>
                  <a:t>variance of residuals (reduced chisquare) = WSSR/ndf   : 5.36617e-05</a:t>
                </a:r>
              </a:p>
              <a:p>
                <a:endParaRPr kumimoji="1" lang="en-US" altLang="ja-JP" sz="1200"/>
              </a:p>
              <a:p>
                <a:r>
                  <a:rPr kumimoji="1" lang="en-US" altLang="ja-JP"/>
                  <a:t>Final set of parameters            Asymptotic Standard Error</a:t>
                </a:r>
              </a:p>
              <a:p>
                <a:r>
                  <a:rPr kumimoji="1" lang="en-US" altLang="ja-JP"/>
                  <a:t>=======================            ==========================</a:t>
                </a:r>
              </a:p>
              <a:p>
                <a:r>
                  <a:rPr kumimoji="1" lang="en-US" altLang="ja-JP" b="1">
                    <a:solidFill>
                      <a:srgbClr val="FF0000"/>
                    </a:solidFill>
                  </a:rPr>
                  <a:t>a               = 2.73219          +/- 0.02522      (0.923%)</a:t>
                </a:r>
              </a:p>
              <a:p>
                <a:r>
                  <a:rPr kumimoji="1" lang="en-US" altLang="ja-JP" b="1">
                    <a:solidFill>
                      <a:srgbClr val="FF0000"/>
                    </a:solidFill>
                  </a:rPr>
                  <a:t>b               = -0.0392797       +/- 0.0002324    (0.5915%)</a:t>
                </a:r>
              </a:p>
              <a:p>
                <a:r>
                  <a:rPr kumimoji="1" lang="en-US" altLang="ja-JP" b="1">
                    <a:solidFill>
                      <a:srgbClr val="FF0000"/>
                    </a:solidFill>
                  </a:rPr>
                  <a:t>c               = -0.45093         +/- 0.02156      (4.782%)</a:t>
                </a:r>
              </a:p>
              <a:p>
                <a:r>
                  <a:rPr kumimoji="1" lang="en-US" altLang="ja-JP" b="1">
                    <a:solidFill>
                      <a:srgbClr val="FF0000"/>
                    </a:solidFill>
                  </a:rPr>
                  <a:t>d               = 18.6654          +/- 0.1365       (0.7312%)</a:t>
                </a:r>
              </a:p>
              <a:p>
                <a:endParaRPr kumimoji="1" lang="en-US" altLang="ja-JP" sz="1200"/>
              </a:p>
              <a:p>
                <a:r>
                  <a:rPr kumimoji="1" lang="en-US" altLang="ja-JP" sz="1200"/>
                  <a:t>correlation matrix of the fit parameters:</a:t>
                </a:r>
              </a:p>
              <a:p>
                <a:r>
                  <a:rPr kumimoji="1" lang="en-US" altLang="ja-JP" sz="1200"/>
                  <a:t>                a      b      c      d</a:t>
                </a:r>
              </a:p>
              <a:p>
                <a:r>
                  <a:rPr kumimoji="1" lang="en-US" altLang="ja-JP" sz="1200"/>
                  <a:t>a               1.000</a:t>
                </a:r>
              </a:p>
              <a:p>
                <a:r>
                  <a:rPr kumimoji="1" lang="en-US" altLang="ja-JP" sz="1200"/>
                  <a:t>b              -0.970  1.000</a:t>
                </a:r>
              </a:p>
              <a:p>
                <a:r>
                  <a:rPr kumimoji="1" lang="en-US" altLang="ja-JP" sz="1200"/>
                  <a:t>c               0.686 -0.588  1.000</a:t>
                </a:r>
              </a:p>
              <a:p>
                <a:r>
                  <a:rPr kumimoji="1" lang="en-US" altLang="ja-JP" sz="1200"/>
                  <a:t>d              -0.529  0.442 -0.957  1.000</a:t>
                </a:r>
                <a:endParaRPr kumimoji="1" lang="ja-JP" altLang="en-US" sz="120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74F84A49-AA89-4C2B-AB6D-073A3A012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610" y="148282"/>
                <a:ext cx="9638269" cy="6370975"/>
              </a:xfrm>
              <a:prstGeom prst="rect">
                <a:avLst/>
              </a:prstGeom>
              <a:blipFill>
                <a:blip r:embed="rId2"/>
                <a:stretch>
                  <a:fillRect l="-50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75932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D832D06-4EA6-4A27-80BA-BC4E6981C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7E71A9A-949B-441F-9EF4-E1CB78B5D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CF43ED-63A1-4F8D-B8B9-1BE3BC1186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8"/>
          <a:stretch/>
        </p:blipFill>
        <p:spPr>
          <a:xfrm>
            <a:off x="5666874" y="2241921"/>
            <a:ext cx="6395719" cy="447955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09B7CAF-D03C-4D06-9D7A-130F53D2E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6" y="961839"/>
            <a:ext cx="4869080" cy="330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4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CEEA16E-72EF-4B50-958C-18DB94D17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6DBB762-D625-44C4-A241-A7072BDE3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79BE4C3-1047-4957-8D9A-6E68B2976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87865" cy="468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78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CEEA16E-72EF-4B50-958C-18DB94D17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6DBB762-D625-44C4-A241-A7072BDE3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79BE4C3-1047-4957-8D9A-6E68B2976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2187864" cy="468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99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CEEA16E-72EF-4B50-958C-18DB94D17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6DBB762-D625-44C4-A241-A7072BDE3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79BE4C3-1047-4957-8D9A-6E68B2976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7864" cy="468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279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CEEA16E-72EF-4B50-958C-18DB94D17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6DBB762-D625-44C4-A241-A7072BDE3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79BE4C3-1047-4957-8D9A-6E68B2976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2187864" cy="468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825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FBA7CB7-8CBD-451F-9A43-ACA1B8BCA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EFEAF0F-2703-45C1-B053-434E8383F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6C6DEEA-AE08-4D6E-922C-9E997D213555}"/>
              </a:ext>
            </a:extLst>
          </p:cNvPr>
          <p:cNvSpPr txBox="1"/>
          <p:nvPr/>
        </p:nvSpPr>
        <p:spPr>
          <a:xfrm>
            <a:off x="541867" y="2935111"/>
            <a:ext cx="11232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/>
              <a:t>===(&lt;font color="green"&gt;</a:t>
            </a:r>
            <a:r>
              <a:rPr kumimoji="1" lang="ja-JP" altLang="en-US" sz="1200"/>
              <a:t>既読</a:t>
            </a:r>
            <a:r>
              <a:rPr kumimoji="1" lang="en-US" altLang="ja-JP" sz="1200"/>
              <a:t>&lt;/font&gt;) [[Media: Phys. Rev. C76 (2007) 054004.pdf|F. Dohrmann et al., Physical Review C 76, 054004 (2007) ]] &lt;br&gt; [[Media:Jinseok_Cha_thesis.pdf| J. Cha, PhD thesis Hampton University(2000)]]===</a:t>
            </a:r>
          </a:p>
        </p:txBody>
      </p:sp>
    </p:spTree>
    <p:extLst>
      <p:ext uri="{BB962C8B-B14F-4D97-AF65-F5344CB8AC3E}">
        <p14:creationId xmlns:p14="http://schemas.microsoft.com/office/powerpoint/2010/main" val="3332116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27CD4B4-0BD1-4E33-A252-C72586A9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065A7D8-A853-44C9-AD86-E7BC5560F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D5E8C621-DA5D-406A-8F27-77D92D681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Cosmic-ray</a:t>
            </a:r>
            <a:endParaRPr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6002F5D-B02F-4395-A4F7-6C9870021F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30"/>
          <a:stretch/>
        </p:blipFill>
        <p:spPr>
          <a:xfrm>
            <a:off x="3281693" y="2033443"/>
            <a:ext cx="8783595" cy="46648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90895F4F-998D-4536-88C0-373B8A35D362}"/>
                  </a:ext>
                </a:extLst>
              </p:cNvPr>
              <p:cNvSpPr txBox="1"/>
              <p:nvPr/>
            </p:nvSpPr>
            <p:spPr>
              <a:xfrm>
                <a:off x="316366" y="724926"/>
                <a:ext cx="4291729" cy="1391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600"/>
                  <a:t>Result: Bias=89.4 V</a:t>
                </a:r>
              </a:p>
              <a:p>
                <a:endParaRPr kumimoji="1" lang="en-US" altLang="ja-JP" sz="1600"/>
              </a:p>
              <a:p>
                <a:r>
                  <a:rPr kumimoji="1" lang="en-US" altLang="ja-JP" sz="1600" b="0"/>
                  <a:t> Assumption: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p>
                          <m:sSupPr>
                            <m:ctrlPr>
                              <a:rPr kumimoji="1" lang="en-US" altLang="ja-JP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16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sup>
                            <m:r>
                              <a:rPr kumimoji="1" lang="en-US" altLang="ja-JP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kumimoji="1" lang="en-US" altLang="ja-JP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16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kumimoji="1" lang="en-US" altLang="ja-JP" sz="16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p>
                        </m:sSup>
                      </m:sub>
                    </m:sSub>
                    <m:r>
                      <a:rPr kumimoji="1" lang="en-US" altLang="ja-JP" sz="1600" b="0" i="1" smtClean="0">
                        <a:latin typeface="Cambria Math" panose="02040503050406030204" pitchFamily="18" charset="0"/>
                      </a:rPr>
                      <m:t>=157.2±7.5 </m:t>
                    </m:r>
                    <m:r>
                      <m:rPr>
                        <m:sty m:val="p"/>
                      </m:rPr>
                      <a:rPr kumimoji="1" lang="en-US" altLang="ja-JP" sz="1600" b="0" i="0" smtClean="0">
                        <a:latin typeface="Cambria Math" panose="02040503050406030204" pitchFamily="18" charset="0"/>
                      </a:rPr>
                      <m:t>psec</m:t>
                    </m:r>
                  </m:oMath>
                </a14:m>
                <a:endParaRPr kumimoji="1" lang="en-US" altLang="ja-JP" sz="1600" b="0"/>
              </a:p>
              <a:p>
                <a:endParaRPr kumimoji="1" lang="en-US" altLang="ja-JP" sz="160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𝑇𝑂𝐹</m:t>
                        </m:r>
                      </m:sub>
                    </m:sSub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kumimoji="1" lang="ja-JP" altLang="en-US" sz="2000"/>
                  <a:t> ⇒ </a:t>
                </a:r>
                <a:r>
                  <a:rPr kumimoji="1" lang="en-US" altLang="ja-JP" sz="2000"/>
                  <a:t>Could not analize</a:t>
                </a:r>
                <a:endParaRPr kumimoji="1" lang="ja-JP" altLang="en-US" sz="200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90895F4F-998D-4536-88C0-373B8A35D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66" y="724926"/>
                <a:ext cx="4291729" cy="1391407"/>
              </a:xfrm>
              <a:prstGeom prst="rect">
                <a:avLst/>
              </a:prstGeom>
              <a:blipFill>
                <a:blip r:embed="rId3"/>
                <a:stretch>
                  <a:fillRect l="-852" t="-1316" b="-74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7474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27CD4B4-0BD1-4E33-A252-C72586A9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065A7D8-A853-44C9-AD86-E7BC5560F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D5E8C621-DA5D-406A-8F27-77D92D681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Cosmic-ray</a:t>
            </a:r>
            <a:endParaRPr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6002F5D-B02F-4395-A4F7-6C9870021F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9188" y="1838854"/>
            <a:ext cx="8783595" cy="43701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90895F4F-998D-4536-88C0-373B8A35D362}"/>
                  </a:ext>
                </a:extLst>
              </p:cNvPr>
              <p:cNvSpPr txBox="1"/>
              <p:nvPr/>
            </p:nvSpPr>
            <p:spPr>
              <a:xfrm>
                <a:off x="316367" y="829301"/>
                <a:ext cx="326503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/>
                  <a:t>Result: Bias=95.4 V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𝑇𝑂𝐹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kumimoji="1" lang="ja-JP" altLang="en-US"/>
                  <a:t> ⇒ </a:t>
                </a:r>
                <a:r>
                  <a:rPr kumimoji="1" lang="en-US" altLang="ja-JP"/>
                  <a:t>Could not analize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90895F4F-998D-4536-88C0-373B8A35D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67" y="829301"/>
                <a:ext cx="3265033" cy="646331"/>
              </a:xfrm>
              <a:prstGeom prst="rect">
                <a:avLst/>
              </a:prstGeom>
              <a:blipFill>
                <a:blip r:embed="rId3"/>
                <a:stretch>
                  <a:fillRect l="-1679" t="-4717" b="-150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2760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27CD4B4-0BD1-4E33-A252-C72586A9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065A7D8-A853-44C9-AD86-E7BC5560F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D5E8C621-DA5D-406A-8F27-77D92D681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Cosmic-ray</a:t>
            </a:r>
            <a:endParaRPr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6002F5D-B02F-4395-A4F7-6C9870021F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06"/>
          <a:stretch/>
        </p:blipFill>
        <p:spPr>
          <a:xfrm>
            <a:off x="3840892" y="540000"/>
            <a:ext cx="8194590" cy="43701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90895F4F-998D-4536-88C0-373B8A35D362}"/>
                  </a:ext>
                </a:extLst>
              </p:cNvPr>
              <p:cNvSpPr txBox="1"/>
              <p:nvPr/>
            </p:nvSpPr>
            <p:spPr>
              <a:xfrm>
                <a:off x="316366" y="724926"/>
                <a:ext cx="326503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/>
                  <a:t>Result: Bias=101.4 V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𝑇𝑂𝐹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kumimoji="1" lang="ja-JP" altLang="en-US"/>
                  <a:t> ⇒ </a:t>
                </a:r>
                <a:r>
                  <a:rPr kumimoji="1" lang="en-US" altLang="ja-JP"/>
                  <a:t>Could not analize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90895F4F-998D-4536-88C0-373B8A35D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66" y="724926"/>
                <a:ext cx="3265033" cy="646331"/>
              </a:xfrm>
              <a:prstGeom prst="rect">
                <a:avLst/>
              </a:prstGeom>
              <a:blipFill>
                <a:blip r:embed="rId3"/>
                <a:stretch>
                  <a:fillRect l="-1682" t="-5660" b="-150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70DD16C-CFBB-42F8-AA33-AD1C8E3F057E}"/>
              </a:ext>
            </a:extLst>
          </p:cNvPr>
          <p:cNvSpPr txBox="1"/>
          <p:nvPr/>
        </p:nvSpPr>
        <p:spPr>
          <a:xfrm>
            <a:off x="55680" y="2109216"/>
            <a:ext cx="35257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長時間の稼働 </a:t>
            </a:r>
            <a:r>
              <a:rPr kumimoji="1" lang="en-US" altLang="ja-JP"/>
              <a:t>+ </a:t>
            </a:r>
            <a:r>
              <a:rPr kumimoji="1" lang="ja-JP" altLang="en-US"/>
              <a:t>基盤交換の際の電源</a:t>
            </a:r>
            <a:r>
              <a:rPr kumimoji="1" lang="en-US" altLang="ja-JP"/>
              <a:t>on/off </a:t>
            </a:r>
            <a:r>
              <a:rPr kumimoji="1" lang="ja-JP" altLang="en-US"/>
              <a:t>により分解能が変化している可能性</a:t>
            </a:r>
            <a:r>
              <a:rPr kumimoji="1" lang="en-US" altLang="ja-JP"/>
              <a:t>??</a:t>
            </a:r>
          </a:p>
          <a:p>
            <a:pPr algn="ctr"/>
            <a:r>
              <a:rPr kumimoji="1" lang="ja-JP" altLang="en-US"/>
              <a:t>⇓</a:t>
            </a:r>
            <a:endParaRPr kumimoji="1" lang="en-US" altLang="ja-JP"/>
          </a:p>
          <a:p>
            <a:r>
              <a:rPr kumimoji="1" lang="ja-JP" altLang="en-US"/>
              <a:t>以前のセットアップに戻し再度測定している</a:t>
            </a:r>
          </a:p>
        </p:txBody>
      </p:sp>
    </p:spTree>
    <p:extLst>
      <p:ext uri="{BB962C8B-B14F-4D97-AF65-F5344CB8AC3E}">
        <p14:creationId xmlns:p14="http://schemas.microsoft.com/office/powerpoint/2010/main" val="1808515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95CFBD0-2AE0-48AF-96A0-75533BAAA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F03D76E-FAFD-430D-A451-46A351138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A64E0E6C-AA94-43BB-BC24-F7BCCA29F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Cosmic-ray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0F8594F-8A9C-4D3C-AB5E-D52A112FF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2364187"/>
            <a:ext cx="8600809" cy="43572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4653D1E-6645-458E-B2C0-0B9183CA04BD}"/>
                  </a:ext>
                </a:extLst>
              </p:cNvPr>
              <p:cNvSpPr txBox="1"/>
              <p:nvPr/>
            </p:nvSpPr>
            <p:spPr>
              <a:xfrm>
                <a:off x="438601" y="558443"/>
                <a:ext cx="4807168" cy="2492990"/>
              </a:xfrm>
              <a:prstGeom prst="rect">
                <a:avLst/>
              </a:prstGeom>
              <a:solidFill>
                <a:srgbClr val="F4F6FD">
                  <a:alpha val="68000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/>
                  <a:t>Data taken on Mar.</a:t>
                </a:r>
              </a:p>
              <a:p>
                <a:endParaRPr kumimoji="1" lang="en-US" altLang="ja-JP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𝑇𝑂𝐹</m:t>
                        </m:r>
                      </m:sub>
                    </m:sSub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=179.4±1.8 </m:t>
                    </m:r>
                    <m:r>
                      <m:rPr>
                        <m:sty m:val="p"/>
                      </m:rPr>
                      <a:rPr kumimoji="1" lang="en-US" altLang="ja-JP" sz="2400" b="0" i="0" smtClean="0">
                        <a:latin typeface="Cambria Math" panose="02040503050406030204" pitchFamily="18" charset="0"/>
                      </a:rPr>
                      <m:t>psec</m:t>
                    </m:r>
                  </m:oMath>
                </a14:m>
                <a:r>
                  <a:rPr kumimoji="1" lang="ja-JP" altLang="en-US" sz="2400"/>
                  <a:t> </a:t>
                </a:r>
                <a:endParaRPr kumimoji="1" lang="en-US" altLang="ja-JP" sz="2400"/>
              </a:p>
              <a:p>
                <a:endParaRPr kumimoji="1" lang="en-US" altLang="ja-JP" sz="2400"/>
              </a:p>
              <a:p>
                <a:r>
                  <a:rPr kumimoji="1" lang="en-US" altLang="ja-JP"/>
                  <a:t>w/ 10</a:t>
                </a:r>
                <a:r>
                  <a:rPr kumimoji="1" lang="en-US" altLang="ja-JP" baseline="30000"/>
                  <a:t>t</a:t>
                </a:r>
                <a:r>
                  <a:rPr kumimoji="1" lang="en-US" altLang="ja-JP"/>
                  <a:t>×10</a:t>
                </a:r>
                <a:r>
                  <a:rPr kumimoji="1" lang="en-US" altLang="ja-JP" baseline="30000"/>
                  <a:t>w</a:t>
                </a:r>
                <a:r>
                  <a:rPr kumimoji="1" lang="en-US" altLang="ja-JP"/>
                  <a:t> &amp; 5</a:t>
                </a:r>
                <a:r>
                  <a:rPr kumimoji="1" lang="en-US" altLang="ja-JP" baseline="30000"/>
                  <a:t>t</a:t>
                </a:r>
                <a:r>
                  <a:rPr kumimoji="1" lang="en-US" altLang="ja-JP"/>
                  <a:t>×11</a:t>
                </a:r>
                <a:r>
                  <a:rPr kumimoji="1" lang="en-US" altLang="ja-JP" baseline="30000"/>
                  <a:t>w</a:t>
                </a:r>
              </a:p>
              <a:p>
                <a:r>
                  <a:rPr kumimoji="1" lang="en-US" altLang="ja-JP"/>
                  <a:t>Assumption: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10×10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=153.4±1.1 </m:t>
                    </m:r>
                    <m:r>
                      <m:rPr>
                        <m:sty m:val="p"/>
                      </m:rPr>
                      <a:rPr kumimoji="1" lang="en-US" altLang="ja-JP" b="0" i="0" smtClean="0">
                        <a:latin typeface="Cambria Math" panose="02040503050406030204" pitchFamily="18" charset="0"/>
                      </a:rPr>
                      <m:t>psec</m:t>
                    </m:r>
                  </m:oMath>
                </a14:m>
                <a:endParaRPr kumimoji="1" lang="en-US" altLang="ja-JP"/>
              </a:p>
              <a:p>
                <a:pPr algn="ctr"/>
                <a:r>
                  <a:rPr kumimoji="1" lang="ja-JP" altLang="en-US"/>
                  <a:t>⇓</a:t>
                </a:r>
                <a:endParaRPr kumimoji="1" lang="en-US" altLang="ja-JP"/>
              </a:p>
              <a:p>
                <a:r>
                  <a:rPr kumimoji="1" lang="ja-JP" altLang="en-US" b="1"/>
                  <a:t>今回はそれ以上に良いと予想できる？？？</a:t>
                </a: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4653D1E-6645-458E-B2C0-0B9183CA0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01" y="558443"/>
                <a:ext cx="4807168" cy="2492990"/>
              </a:xfrm>
              <a:prstGeom prst="rect">
                <a:avLst/>
              </a:prstGeom>
              <a:blipFill>
                <a:blip r:embed="rId3"/>
                <a:stretch>
                  <a:fillRect l="-1141" t="-1467" b="-293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202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F07F91F-E432-4FED-ABDE-E2BC72970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59B8B2E-CAD6-4FB6-9050-A66837A23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66F80497-B3FC-43B8-B118-402DB0661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Check Gain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0F1443B-2347-4E87-BC32-285730C1E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876" y="645346"/>
            <a:ext cx="9169683" cy="556730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BAEE76A-AF25-4868-9309-20B19A7014BC}"/>
              </a:ext>
            </a:extLst>
          </p:cNvPr>
          <p:cNvSpPr txBox="1"/>
          <p:nvPr/>
        </p:nvSpPr>
        <p:spPr>
          <a:xfrm>
            <a:off x="380999" y="645346"/>
            <a:ext cx="3412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But checked gain</a:t>
            </a:r>
          </a:p>
          <a:p>
            <a:r>
              <a:rPr kumimoji="1" lang="en-US" altLang="ja-JP"/>
              <a:t> (=MPV by Landau fit)</a:t>
            </a:r>
          </a:p>
          <a:p>
            <a:endParaRPr kumimoji="1" lang="en-US" altLang="ja-JP"/>
          </a:p>
          <a:p>
            <a:r>
              <a:rPr kumimoji="1" lang="en-US" altLang="ja-JP"/>
              <a:t>Ave. = </a:t>
            </a:r>
            <a:r>
              <a:rPr kumimoji="1" lang="ja-JP" altLang="en-US"/>
              <a:t>両セグメントの相乗平均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2732820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F07F91F-E432-4FED-ABDE-E2BC72970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29 (Fri) MKS2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59B8B2E-CAD6-4FB6-9050-A66837A23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#29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66F80497-B3FC-43B8-B118-402DB0661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Check Gain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0F1443B-2347-4E87-BC32-285730C1E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8948" y="1915297"/>
            <a:ext cx="7912038" cy="480617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BAEE76A-AF25-4868-9309-20B19A7014BC}"/>
              </a:ext>
            </a:extLst>
          </p:cNvPr>
          <p:cNvSpPr txBox="1"/>
          <p:nvPr/>
        </p:nvSpPr>
        <p:spPr>
          <a:xfrm>
            <a:off x="232715" y="645346"/>
            <a:ext cx="38820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But checked gain</a:t>
            </a:r>
          </a:p>
          <a:p>
            <a:r>
              <a:rPr kumimoji="1" lang="en-US" altLang="ja-JP"/>
              <a:t> (=MPV by Landau fit)</a:t>
            </a:r>
          </a:p>
          <a:p>
            <a:endParaRPr kumimoji="1" lang="en-US" altLang="ja-JP"/>
          </a:p>
          <a:p>
            <a:endParaRPr kumimoji="1" lang="en-US" altLang="ja-JP"/>
          </a:p>
          <a:p>
            <a:r>
              <a:rPr kumimoji="1" lang="en-US" altLang="ja-JP"/>
              <a:t>Comparison between old data</a:t>
            </a:r>
          </a:p>
          <a:p>
            <a:r>
              <a:rPr kumimoji="1" lang="en-US" altLang="ja-JP"/>
              <a:t>(Taken at Mar.)</a:t>
            </a:r>
          </a:p>
          <a:p>
            <a:endParaRPr kumimoji="1" lang="en-US" altLang="ja-JP"/>
          </a:p>
          <a:p>
            <a:r>
              <a:rPr kumimoji="1" lang="en-US" altLang="ja-JP"/>
              <a:t>MPPC1</a:t>
            </a:r>
            <a:r>
              <a:rPr kumimoji="1" lang="ja-JP" altLang="en-US"/>
              <a:t>個読みと比較して</a:t>
            </a:r>
            <a:endParaRPr kumimoji="1" lang="en-US" altLang="ja-JP"/>
          </a:p>
          <a:p>
            <a:r>
              <a:rPr kumimoji="1" lang="ja-JP" altLang="en-US"/>
              <a:t>むしろ低下しているように見える</a:t>
            </a:r>
            <a:r>
              <a:rPr kumimoji="1" lang="en-US" altLang="ja-JP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440723403"/>
      </p:ext>
    </p:extLst>
  </p:cSld>
  <p:clrMapOvr>
    <a:masterClrMapping/>
  </p:clrMapOvr>
</p:sld>
</file>

<file path=ppt/theme/theme1.xml><?xml version="1.0" encoding="utf-8"?>
<a:theme xmlns:a="http://schemas.openxmlformats.org/drawingml/2006/main" name="seminar_02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nar_02" id="{10F39351-FE36-48E0-9A59-2534A9E5F3F1}" vid="{D5511E69-8D87-4FAD-8361-63F4BCA13FEB}"/>
    </a:ext>
  </a:extLst>
</a:theme>
</file>

<file path=ppt/theme/theme2.xml><?xml version="1.0" encoding="utf-8"?>
<a:theme xmlns:a="http://schemas.openxmlformats.org/drawingml/2006/main" name="seminar01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nar01" id="{18FBF4ED-8204-4B78-95F5-552E1E431153}" vid="{BCB916D8-A2AD-462A-B410-68B35812B9FD}"/>
    </a:ext>
  </a:extLst>
</a:theme>
</file>

<file path=ppt/theme/theme3.xml><?xml version="1.0" encoding="utf-8"?>
<a:theme xmlns:a="http://schemas.openxmlformats.org/drawingml/2006/main" name="seminar_01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nar_01" id="{FBBCB237-14DA-439D-9B7B-9CE02D5C1056}" vid="{8D7AEC0D-9FFA-4277-AF29-E9BAEC5B07C9}"/>
    </a:ext>
  </a:extLst>
</a:theme>
</file>

<file path=ppt/theme/theme4.xml><?xml version="1.0" encoding="utf-8"?>
<a:theme xmlns:a="http://schemas.openxmlformats.org/drawingml/2006/main" name="seminar_03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nar_03" id="{1823F7F4-E869-4238-B1B2-DB3A16BF029E}" vid="{F04524ED-FF3E-4DC3-9269-AD623D1A31B4}"/>
    </a:ext>
  </a:extLst>
</a:theme>
</file>

<file path=ppt/theme/theme5.xml><?xml version="1.0" encoding="utf-8"?>
<a:theme xmlns:a="http://schemas.openxmlformats.org/drawingml/2006/main" name="1_seminar01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nar01" id="{18FBF4ED-8204-4B78-95F5-552E1E431153}" vid="{BCB916D8-A2AD-462A-B410-68B35812B9FD}"/>
    </a:ext>
  </a:extLst>
</a:theme>
</file>

<file path=ppt/theme/theme6.xml><?xml version="1.0" encoding="utf-8"?>
<a:theme xmlns:a="http://schemas.openxmlformats.org/drawingml/2006/main" name="1_seminar_01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nar_01" id="{FBBCB237-14DA-439D-9B7B-9CE02D5C1056}" vid="{8D7AEC0D-9FFA-4277-AF29-E9BAEC5B07C9}"/>
    </a:ext>
  </a:extLst>
</a:theme>
</file>

<file path=ppt/theme/theme7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seminar_02</Template>
  <TotalTime>1114</TotalTime>
  <Words>1518</Words>
  <Application>Microsoft Office PowerPoint</Application>
  <PresentationFormat>ワイド画面</PresentationFormat>
  <Paragraphs>247</Paragraphs>
  <Slides>38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12</vt:i4>
      </vt:variant>
      <vt:variant>
        <vt:lpstr>テーマ</vt:lpstr>
      </vt:variant>
      <vt:variant>
        <vt:i4>6</vt:i4>
      </vt:variant>
      <vt:variant>
        <vt:lpstr>スライド タイトル</vt:lpstr>
      </vt:variant>
      <vt:variant>
        <vt:i4>38</vt:i4>
      </vt:variant>
    </vt:vector>
  </HeadingPairs>
  <TitlesOfParts>
    <vt:vector size="56" baseType="lpstr">
      <vt:lpstr>Yu Gothic UI</vt:lpstr>
      <vt:lpstr>Yu Gothic UI Light</vt:lpstr>
      <vt:lpstr>Yu Gothic UI Semibold</vt:lpstr>
      <vt:lpstr>Yu Gothic UI Semilight</vt:lpstr>
      <vt:lpstr>游ゴシック</vt:lpstr>
      <vt:lpstr>游ゴシック Light</vt:lpstr>
      <vt:lpstr>Arial</vt:lpstr>
      <vt:lpstr>Calibri</vt:lpstr>
      <vt:lpstr>Calibri Light</vt:lpstr>
      <vt:lpstr>Cambria Math</vt:lpstr>
      <vt:lpstr>Georgia</vt:lpstr>
      <vt:lpstr>Wingdings</vt:lpstr>
      <vt:lpstr>seminar_02</vt:lpstr>
      <vt:lpstr>seminar01</vt:lpstr>
      <vt:lpstr>seminar_01</vt:lpstr>
      <vt:lpstr>seminar_03</vt:lpstr>
      <vt:lpstr>1_seminar01</vt:lpstr>
      <vt:lpstr>1_seminar_01</vt:lpstr>
      <vt:lpstr>Status Report #29</vt:lpstr>
      <vt:lpstr>Cosmic-ray</vt:lpstr>
      <vt:lpstr>Cosmic-ray</vt:lpstr>
      <vt:lpstr>Cosmic-ray</vt:lpstr>
      <vt:lpstr>Cosmic-ray</vt:lpstr>
      <vt:lpstr>Cosmic-ray</vt:lpstr>
      <vt:lpstr>Cosmic-ray</vt:lpstr>
      <vt:lpstr>Check Gain</vt:lpstr>
      <vt:lpstr>Check Gain</vt:lpstr>
      <vt:lpstr>HyperNKS (G4 simulation)</vt:lpstr>
      <vt:lpstr>HyperNKS (G4 simulation)</vt:lpstr>
      <vt:lpstr>HyperNKS (G4 simulation)</vt:lpstr>
      <vt:lpstr>HyperNKS (G4 simulation)</vt:lpstr>
      <vt:lpstr>HyperNKS (G4 simulation)</vt:lpstr>
      <vt:lpstr>HyperNKS (G4 simulation)</vt:lpstr>
      <vt:lpstr>HyperNKS (G4 simulation)</vt:lpstr>
      <vt:lpstr>HyperNKS (G4 simulation)</vt:lpstr>
      <vt:lpstr>To do</vt:lpstr>
      <vt:lpstr>連絡です。 (一応)</vt:lpstr>
      <vt:lpstr>Backup</vt:lpstr>
      <vt:lpstr>HyperNKS (G4 simulation)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Status Report #29</dc:title>
  <dc:creator>Tomomasa Fujiwara</dc:creator>
  <cp:lastModifiedBy>Tomomasa Fujiwara</cp:lastModifiedBy>
  <cp:revision>15</cp:revision>
  <cp:lastPrinted>2020-05-29T04:03:40Z</cp:lastPrinted>
  <dcterms:created xsi:type="dcterms:W3CDTF">2020-05-27T11:50:43Z</dcterms:created>
  <dcterms:modified xsi:type="dcterms:W3CDTF">2020-06-11T03:48:08Z</dcterms:modified>
</cp:coreProperties>
</file>